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7" r:id="rId2"/>
  </p:sldMasterIdLst>
  <p:sldIdLst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5143500" type="screen16x9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40">
          <p15:clr>
            <a:srgbClr val="A4A3A4"/>
          </p15:clr>
        </p15:guide>
        <p15:guide id="2" orient="horz" pos="1404">
          <p15:clr>
            <a:srgbClr val="A4A3A4"/>
          </p15:clr>
        </p15:guide>
        <p15:guide id="3" orient="horz" pos="276">
          <p15:clr>
            <a:srgbClr val="A4A3A4"/>
          </p15:clr>
        </p15:guide>
        <p15:guide id="4" orient="horz" pos="1576">
          <p15:clr>
            <a:srgbClr val="A4A3A4"/>
          </p15:clr>
        </p15:guide>
        <p15:guide id="5" orient="horz" pos="754">
          <p15:clr>
            <a:srgbClr val="A4A3A4"/>
          </p15:clr>
        </p15:guide>
        <p15:guide id="6" pos="5440">
          <p15:clr>
            <a:srgbClr val="A4A3A4"/>
          </p15:clr>
        </p15:guide>
        <p15:guide id="7" pos="314">
          <p15:clr>
            <a:srgbClr val="A4A3A4"/>
          </p15:clr>
        </p15:guide>
        <p15:guide id="8" pos="2572">
          <p15:clr>
            <a:srgbClr val="A4A3A4"/>
          </p15:clr>
        </p15:guide>
        <p15:guide id="9" pos="4775">
          <p15:clr>
            <a:srgbClr val="A4A3A4"/>
          </p15:clr>
        </p15:guide>
        <p15:guide id="10" pos="43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C2CF"/>
    <a:srgbClr val="E1224E"/>
    <a:srgbClr val="2437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362" autoAdjust="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978" y="84"/>
      </p:cViewPr>
      <p:guideLst>
        <p:guide orient="horz" pos="940"/>
        <p:guide orient="horz" pos="1404"/>
        <p:guide orient="horz" pos="276"/>
        <p:guide orient="horz" pos="1576"/>
        <p:guide orient="horz" pos="754"/>
        <p:guide pos="5440"/>
        <p:guide pos="314"/>
        <p:guide pos="2572"/>
        <p:guide pos="4775"/>
        <p:guide pos="438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02500" y="1436077"/>
            <a:ext cx="8233500" cy="1264261"/>
          </a:xfrm>
          <a:prstGeom prst="rect">
            <a:avLst/>
          </a:prstGeom>
        </p:spPr>
        <p:txBody>
          <a:bodyPr anchor="b"/>
          <a:lstStyle>
            <a:lvl1pPr algn="l">
              <a:defRPr sz="4400" b="0" cap="all" baseline="0">
                <a:solidFill>
                  <a:srgbClr val="E1224E"/>
                </a:solidFill>
              </a:defRPr>
            </a:lvl1pPr>
          </a:lstStyle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02499" y="2865805"/>
            <a:ext cx="8233501" cy="123727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700" cap="all">
                <a:solidFill>
                  <a:srgbClr val="24376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Master-Untertitelformat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59943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9936" y="2689729"/>
            <a:ext cx="8236064" cy="1413348"/>
          </a:xfrm>
          <a:prstGeom prst="rect">
            <a:avLst/>
          </a:prstGeom>
        </p:spPr>
        <p:txBody>
          <a:bodyPr anchor="t"/>
          <a:lstStyle>
            <a:lvl1pPr algn="l">
              <a:defRPr sz="3600" b="0" cap="all">
                <a:solidFill>
                  <a:srgbClr val="E1224E"/>
                </a:solidFill>
              </a:defRPr>
            </a:lvl1pPr>
          </a:lstStyle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9936" y="1436077"/>
            <a:ext cx="8236064" cy="11071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cap="all" spc="0">
                <a:solidFill>
                  <a:srgbClr val="24376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396470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8586" y="344488"/>
            <a:ext cx="6245468" cy="767586"/>
          </a:xfrm>
          <a:prstGeom prst="rect">
            <a:avLst/>
          </a:prstGeom>
        </p:spPr>
        <p:txBody>
          <a:bodyPr anchor="t"/>
          <a:lstStyle>
            <a:lvl1pPr algn="l">
              <a:defRPr sz="3000" cap="all">
                <a:solidFill>
                  <a:srgbClr val="E1224E"/>
                </a:solidFill>
              </a:defRPr>
            </a:lvl1pPr>
          </a:lstStyle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8586" y="1561459"/>
            <a:ext cx="8237414" cy="2541618"/>
          </a:xfrm>
          <a:prstGeom prst="rect">
            <a:avLst/>
          </a:prstGeom>
        </p:spPr>
        <p:txBody>
          <a:bodyPr/>
          <a:lstStyle>
            <a:lvl1pPr algn="l">
              <a:spcBef>
                <a:spcPts val="0"/>
              </a:spcBef>
              <a:spcAft>
                <a:spcPts val="1000"/>
              </a:spcAft>
              <a:buClr>
                <a:srgbClr val="69C2CF"/>
              </a:buClr>
              <a:defRPr sz="2600">
                <a:solidFill>
                  <a:srgbClr val="243761"/>
                </a:solidFill>
              </a:defRPr>
            </a:lvl1pPr>
            <a:lvl2pPr marL="742950" indent="-285750" algn="l">
              <a:spcBef>
                <a:spcPts val="0"/>
              </a:spcBef>
              <a:spcAft>
                <a:spcPts val="1000"/>
              </a:spcAft>
              <a:buClr>
                <a:srgbClr val="69C2CF"/>
              </a:buClr>
              <a:buFont typeface="Arial"/>
              <a:buChar char="•"/>
              <a:defRPr sz="2400">
                <a:solidFill>
                  <a:srgbClr val="243761"/>
                </a:solidFill>
              </a:defRPr>
            </a:lvl2pPr>
            <a:lvl3pPr marL="1143000" indent="-228600" algn="l">
              <a:spcBef>
                <a:spcPts val="0"/>
              </a:spcBef>
              <a:spcAft>
                <a:spcPts val="1000"/>
              </a:spcAft>
              <a:buClr>
                <a:srgbClr val="69C2CF"/>
              </a:buClr>
              <a:buFont typeface="Arial"/>
              <a:buChar char="•"/>
              <a:defRPr sz="2200">
                <a:solidFill>
                  <a:srgbClr val="243761"/>
                </a:solidFill>
              </a:defRPr>
            </a:lvl3pPr>
            <a:lvl4pPr marL="1600200" indent="-228600" algn="l">
              <a:spcBef>
                <a:spcPts val="0"/>
              </a:spcBef>
              <a:spcAft>
                <a:spcPts val="1000"/>
              </a:spcAft>
              <a:buClr>
                <a:srgbClr val="69C2CF"/>
              </a:buClr>
              <a:buFont typeface="Arial"/>
              <a:buChar char="•"/>
              <a:defRPr sz="2000">
                <a:solidFill>
                  <a:srgbClr val="243761"/>
                </a:solidFill>
              </a:defRPr>
            </a:lvl4pPr>
            <a:lvl5pPr marL="2057400" indent="-228600" algn="l">
              <a:spcBef>
                <a:spcPts val="0"/>
              </a:spcBef>
              <a:spcAft>
                <a:spcPts val="1000"/>
              </a:spcAft>
              <a:buClr>
                <a:srgbClr val="69C2CF"/>
              </a:buClr>
              <a:buFont typeface="Arial"/>
              <a:buChar char="•"/>
              <a:defRPr sz="1800">
                <a:solidFill>
                  <a:srgbClr val="243761"/>
                </a:solidFill>
              </a:defRPr>
            </a:lvl5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24082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398586" y="344488"/>
            <a:ext cx="6245468" cy="767586"/>
          </a:xfrm>
          <a:prstGeom prst="rect">
            <a:avLst/>
          </a:prstGeom>
        </p:spPr>
        <p:txBody>
          <a:bodyPr anchor="t"/>
          <a:lstStyle>
            <a:lvl1pPr algn="l">
              <a:defRPr sz="3000" cap="all">
                <a:solidFill>
                  <a:srgbClr val="E1224E"/>
                </a:solidFill>
              </a:defRPr>
            </a:lvl1pPr>
          </a:lstStyle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4" name="Inhaltsplatzhalter 2"/>
          <p:cNvSpPr>
            <a:spLocks noGrp="1"/>
          </p:cNvSpPr>
          <p:nvPr>
            <p:ph idx="1"/>
          </p:nvPr>
        </p:nvSpPr>
        <p:spPr>
          <a:xfrm>
            <a:off x="398586" y="1122234"/>
            <a:ext cx="8237414" cy="3703766"/>
          </a:xfrm>
          <a:prstGeom prst="rect">
            <a:avLst/>
          </a:prstGeom>
        </p:spPr>
        <p:txBody>
          <a:bodyPr/>
          <a:lstStyle>
            <a:lvl1pPr algn="l">
              <a:spcBef>
                <a:spcPts val="0"/>
              </a:spcBef>
              <a:spcAft>
                <a:spcPts val="1000"/>
              </a:spcAft>
              <a:buClr>
                <a:srgbClr val="69C2CF"/>
              </a:buClr>
              <a:defRPr sz="2200">
                <a:solidFill>
                  <a:srgbClr val="243761"/>
                </a:solidFill>
              </a:defRPr>
            </a:lvl1pPr>
            <a:lvl2pPr marL="742950" indent="-285750" algn="l">
              <a:spcBef>
                <a:spcPts val="0"/>
              </a:spcBef>
              <a:spcAft>
                <a:spcPts val="1000"/>
              </a:spcAft>
              <a:buClr>
                <a:srgbClr val="69C2CF"/>
              </a:buClr>
              <a:buFont typeface="Arial"/>
              <a:buChar char="•"/>
              <a:defRPr sz="2000">
                <a:solidFill>
                  <a:srgbClr val="243761"/>
                </a:solidFill>
              </a:defRPr>
            </a:lvl2pPr>
            <a:lvl3pPr marL="1143000" indent="-228600" algn="l">
              <a:spcBef>
                <a:spcPts val="0"/>
              </a:spcBef>
              <a:spcAft>
                <a:spcPts val="1000"/>
              </a:spcAft>
              <a:buClr>
                <a:srgbClr val="69C2CF"/>
              </a:buClr>
              <a:buFont typeface="Arial"/>
              <a:buChar char="•"/>
              <a:defRPr sz="1800">
                <a:solidFill>
                  <a:srgbClr val="243761"/>
                </a:solidFill>
              </a:defRPr>
            </a:lvl3pPr>
            <a:lvl4pPr marL="1600200" indent="-228600" algn="l">
              <a:spcBef>
                <a:spcPts val="0"/>
              </a:spcBef>
              <a:spcAft>
                <a:spcPts val="1000"/>
              </a:spcAft>
              <a:buClr>
                <a:srgbClr val="69C2CF"/>
              </a:buClr>
              <a:buFont typeface="Arial"/>
              <a:buChar char="•"/>
              <a:defRPr sz="2000">
                <a:solidFill>
                  <a:srgbClr val="243761"/>
                </a:solidFill>
              </a:defRPr>
            </a:lvl4pPr>
            <a:lvl5pPr marL="2057400" indent="-228600" algn="l">
              <a:spcBef>
                <a:spcPts val="0"/>
              </a:spcBef>
              <a:spcAft>
                <a:spcPts val="1000"/>
              </a:spcAft>
              <a:buClr>
                <a:srgbClr val="69C2CF"/>
              </a:buClr>
              <a:buFont typeface="Arial"/>
              <a:buChar char="•"/>
              <a:defRPr sz="1800">
                <a:solidFill>
                  <a:srgbClr val="243761"/>
                </a:solidFill>
              </a:defRPr>
            </a:lvl5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1159673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Absat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398586" y="344488"/>
            <a:ext cx="6245468" cy="767586"/>
          </a:xfrm>
          <a:prstGeom prst="rect">
            <a:avLst/>
          </a:prstGeom>
        </p:spPr>
        <p:txBody>
          <a:bodyPr anchor="t"/>
          <a:lstStyle>
            <a:lvl1pPr algn="l">
              <a:defRPr sz="3000" cap="all">
                <a:solidFill>
                  <a:srgbClr val="E1224E"/>
                </a:solidFill>
              </a:defRPr>
            </a:lvl1pPr>
          </a:lstStyle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4" name="Inhaltsplatzhalter 2"/>
          <p:cNvSpPr>
            <a:spLocks noGrp="1"/>
          </p:cNvSpPr>
          <p:nvPr>
            <p:ph idx="1"/>
          </p:nvPr>
        </p:nvSpPr>
        <p:spPr>
          <a:xfrm>
            <a:off x="398586" y="1561459"/>
            <a:ext cx="8237414" cy="2541618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1000"/>
              </a:spcAft>
              <a:buFontTx/>
              <a:buNone/>
              <a:defRPr sz="2600">
                <a:solidFill>
                  <a:srgbClr val="243761"/>
                </a:solidFill>
              </a:defRPr>
            </a:lvl1pPr>
            <a:lvl2pPr marL="457200" indent="0" algn="l">
              <a:buFontTx/>
              <a:buNone/>
              <a:defRPr>
                <a:solidFill>
                  <a:srgbClr val="243761"/>
                </a:solidFill>
              </a:defRPr>
            </a:lvl2pPr>
            <a:lvl3pPr marL="914400" indent="0" algn="l">
              <a:buFontTx/>
              <a:buNone/>
              <a:defRPr sz="2400">
                <a:solidFill>
                  <a:srgbClr val="243761"/>
                </a:solidFill>
              </a:defRPr>
            </a:lvl3pPr>
            <a:lvl4pPr marL="1371600" indent="0" algn="l">
              <a:buFontTx/>
              <a:buNone/>
              <a:defRPr sz="2000">
                <a:solidFill>
                  <a:srgbClr val="243761"/>
                </a:solidFill>
              </a:defRPr>
            </a:lvl4pPr>
            <a:lvl5pPr marL="1828800" indent="0" algn="l">
              <a:buFontTx/>
              <a:buNone/>
              <a:defRPr sz="1800">
                <a:solidFill>
                  <a:srgbClr val="243761"/>
                </a:solidFill>
              </a:defRPr>
            </a:lvl5pPr>
          </a:lstStyle>
          <a:p>
            <a:pPr lvl="0"/>
            <a:r>
              <a:rPr lang="de-DE" dirty="0" smtClean="0"/>
              <a:t>Mastertextformat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73451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398586" y="344488"/>
            <a:ext cx="6245468" cy="767586"/>
          </a:xfrm>
          <a:prstGeom prst="rect">
            <a:avLst/>
          </a:prstGeom>
        </p:spPr>
        <p:txBody>
          <a:bodyPr anchor="t"/>
          <a:lstStyle>
            <a:lvl1pPr algn="l">
              <a:defRPr sz="3000" cap="all">
                <a:solidFill>
                  <a:srgbClr val="E1224E"/>
                </a:solidFill>
              </a:defRPr>
            </a:lvl1pPr>
          </a:lstStyle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0"/>
          </p:nvPr>
        </p:nvSpPr>
        <p:spPr>
          <a:xfrm>
            <a:off x="511843" y="1497013"/>
            <a:ext cx="6132211" cy="3048250"/>
          </a:xfrm>
          <a:prstGeom prst="rect">
            <a:avLst/>
          </a:prstGeom>
        </p:spPr>
        <p:txBody>
          <a:bodyPr vert="horz"/>
          <a:lstStyle/>
          <a:p>
            <a:endParaRPr lang="de-DE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1"/>
          </p:nvPr>
        </p:nvSpPr>
        <p:spPr>
          <a:xfrm>
            <a:off x="6878321" y="1497012"/>
            <a:ext cx="1757680" cy="2577147"/>
          </a:xfrm>
          <a:prstGeom prst="rect">
            <a:avLst/>
          </a:prstGeom>
        </p:spPr>
        <p:txBody>
          <a:bodyPr vert="horz"/>
          <a:lstStyle>
            <a:lvl1pPr marL="0" indent="0">
              <a:spcBef>
                <a:spcPts val="0"/>
              </a:spcBef>
              <a:spcAft>
                <a:spcPts val="500"/>
              </a:spcAft>
              <a:buFontTx/>
              <a:buNone/>
              <a:defRPr sz="1800">
                <a:solidFill>
                  <a:srgbClr val="24376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dirty="0" smtClean="0"/>
              <a:t>Mastertextformat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96896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398586" y="344488"/>
            <a:ext cx="6245468" cy="767586"/>
          </a:xfrm>
          <a:prstGeom prst="rect">
            <a:avLst/>
          </a:prstGeom>
        </p:spPr>
        <p:txBody>
          <a:bodyPr anchor="t"/>
          <a:lstStyle>
            <a:lvl1pPr algn="l">
              <a:defRPr sz="3000" cap="all">
                <a:solidFill>
                  <a:srgbClr val="E1224E"/>
                </a:solidFill>
              </a:defRPr>
            </a:lvl1pPr>
          </a:lstStyle>
          <a:p>
            <a:r>
              <a:rPr lang="de-DE" dirty="0" smtClean="0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05780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0612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8586" y="344488"/>
            <a:ext cx="6245468" cy="767586"/>
          </a:xfrm>
          <a:prstGeom prst="rect">
            <a:avLst/>
          </a:prstGeom>
        </p:spPr>
        <p:txBody>
          <a:bodyPr anchor="t"/>
          <a:lstStyle>
            <a:lvl1pPr algn="l">
              <a:defRPr sz="3000" cap="all">
                <a:solidFill>
                  <a:srgbClr val="E1224E"/>
                </a:solidFill>
              </a:defRPr>
            </a:lvl1pPr>
          </a:lstStyle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8586" y="1122234"/>
            <a:ext cx="8237414" cy="3703766"/>
          </a:xfrm>
          <a:prstGeom prst="rect">
            <a:avLst/>
          </a:prstGeom>
        </p:spPr>
        <p:txBody>
          <a:bodyPr/>
          <a:lstStyle>
            <a:lvl1pPr algn="l">
              <a:spcBef>
                <a:spcPts val="0"/>
              </a:spcBef>
              <a:spcAft>
                <a:spcPts val="1000"/>
              </a:spcAft>
              <a:buClr>
                <a:srgbClr val="69C2CF"/>
              </a:buClr>
              <a:defRPr sz="2000">
                <a:solidFill>
                  <a:srgbClr val="243761"/>
                </a:solidFill>
              </a:defRPr>
            </a:lvl1pPr>
            <a:lvl2pPr marL="742950" indent="-285750" algn="l">
              <a:spcBef>
                <a:spcPts val="0"/>
              </a:spcBef>
              <a:spcAft>
                <a:spcPts val="1000"/>
              </a:spcAft>
              <a:buClr>
                <a:srgbClr val="69C2CF"/>
              </a:buClr>
              <a:buFont typeface="Arial"/>
              <a:buChar char="•"/>
              <a:defRPr sz="1800">
                <a:solidFill>
                  <a:srgbClr val="243761"/>
                </a:solidFill>
              </a:defRPr>
            </a:lvl2pPr>
            <a:lvl3pPr marL="1143000" indent="-228600" algn="l">
              <a:spcBef>
                <a:spcPts val="0"/>
              </a:spcBef>
              <a:spcAft>
                <a:spcPts val="1000"/>
              </a:spcAft>
              <a:buClr>
                <a:srgbClr val="69C2CF"/>
              </a:buClr>
              <a:buFont typeface="Arial"/>
              <a:buChar char="•"/>
              <a:defRPr sz="1600">
                <a:solidFill>
                  <a:srgbClr val="243761"/>
                </a:solidFill>
              </a:defRPr>
            </a:lvl3pPr>
            <a:lvl4pPr marL="1600200" indent="-228600" algn="l">
              <a:spcBef>
                <a:spcPts val="0"/>
              </a:spcBef>
              <a:spcAft>
                <a:spcPts val="1000"/>
              </a:spcAft>
              <a:buClr>
                <a:srgbClr val="69C2CF"/>
              </a:buClr>
              <a:buFont typeface="Arial"/>
              <a:buChar char="•"/>
              <a:defRPr sz="2000">
                <a:solidFill>
                  <a:srgbClr val="243761"/>
                </a:solidFill>
              </a:defRPr>
            </a:lvl4pPr>
            <a:lvl5pPr marL="2057400" indent="-228600" algn="l">
              <a:spcBef>
                <a:spcPts val="0"/>
              </a:spcBef>
              <a:spcAft>
                <a:spcPts val="1000"/>
              </a:spcAft>
              <a:buClr>
                <a:srgbClr val="69C2CF"/>
              </a:buClr>
              <a:buFont typeface="Arial"/>
              <a:buChar char="•"/>
              <a:defRPr sz="1800">
                <a:solidFill>
                  <a:srgbClr val="243761"/>
                </a:solidFill>
              </a:defRPr>
            </a:lvl5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934000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 14" descr="istp_logo_4c.eps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3892" y="172779"/>
            <a:ext cx="2339357" cy="1106584"/>
          </a:xfrm>
          <a:prstGeom prst="rect">
            <a:avLst/>
          </a:prstGeom>
        </p:spPr>
      </p:pic>
      <p:pic>
        <p:nvPicPr>
          <p:cNvPr id="17" name="Bild 16" descr="istp_logo_4c.eps"/>
          <p:cNvPicPr>
            <a:picLocks noChangeAspect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06" t="22378" r="72714" b="62842"/>
          <a:stretch/>
        </p:blipFill>
        <p:spPr>
          <a:xfrm>
            <a:off x="6965950" y="3896793"/>
            <a:ext cx="2187819" cy="1266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254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0" r:id="rId4"/>
    <p:sldLayoutId id="2147483656" r:id="rId5"/>
    <p:sldLayoutId id="2147483654" r:id="rId6"/>
    <p:sldLayoutId id="2147483659" r:id="rId7"/>
    <p:sldLayoutId id="2147483655" r:id="rId8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1" descr="istp_logo_4c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3892" y="172779"/>
            <a:ext cx="2339357" cy="110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048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24376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24376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24376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24376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24376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24376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Czech REPUBLIC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b="1" dirty="0" err="1"/>
              <a:t>Create</a:t>
            </a:r>
            <a:r>
              <a:rPr lang="cs-CZ" b="1" dirty="0"/>
              <a:t> </a:t>
            </a:r>
            <a:r>
              <a:rPr lang="cs-CZ" b="1" dirty="0" err="1"/>
              <a:t>the</a:t>
            </a:r>
            <a:r>
              <a:rPr lang="cs-CZ" b="1" dirty="0"/>
              <a:t> basic </a:t>
            </a:r>
            <a:r>
              <a:rPr lang="cs-CZ" b="1" dirty="0" err="1"/>
              <a:t>pre-requisites</a:t>
            </a:r>
            <a:r>
              <a:rPr lang="cs-CZ" b="1" dirty="0"/>
              <a:t> to make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teachers</a:t>
            </a:r>
            <a:r>
              <a:rPr lang="cs-CZ" b="1" dirty="0"/>
              <a:t> </a:t>
            </a:r>
            <a:r>
              <a:rPr lang="cs-CZ" b="1" dirty="0" err="1"/>
              <a:t>accept</a:t>
            </a:r>
            <a:r>
              <a:rPr lang="cs-CZ" b="1" dirty="0"/>
              <a:t> a </a:t>
            </a:r>
            <a:r>
              <a:rPr lang="cs-CZ" b="1" dirty="0" err="1"/>
              <a:t>constructive</a:t>
            </a:r>
            <a:r>
              <a:rPr lang="cs-CZ" b="1" dirty="0"/>
              <a:t> vision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their</a:t>
            </a:r>
            <a:r>
              <a:rPr lang="cs-CZ" b="1" dirty="0"/>
              <a:t> </a:t>
            </a:r>
            <a:r>
              <a:rPr lang="cs-CZ" b="1" dirty="0" err="1" smtClean="0"/>
              <a:t>profession</a:t>
            </a:r>
            <a:endParaRPr lang="cs-CZ" b="1" dirty="0" smtClean="0"/>
          </a:p>
          <a:p>
            <a:pPr lvl="1"/>
            <a:r>
              <a:rPr lang="cs-CZ" sz="1600" i="1" dirty="0" err="1"/>
              <a:t>better</a:t>
            </a:r>
            <a:r>
              <a:rPr lang="cs-CZ" sz="1600" i="1" dirty="0"/>
              <a:t> </a:t>
            </a:r>
            <a:r>
              <a:rPr lang="cs-CZ" sz="1600" i="1" dirty="0" err="1"/>
              <a:t>conditions</a:t>
            </a:r>
            <a:r>
              <a:rPr lang="cs-CZ" sz="1600" dirty="0"/>
              <a:t> - </a:t>
            </a:r>
            <a:r>
              <a:rPr lang="cs-CZ" sz="1600" dirty="0" err="1"/>
              <a:t>beginning</a:t>
            </a:r>
            <a:r>
              <a:rPr lang="cs-CZ" sz="1600" dirty="0"/>
              <a:t> </a:t>
            </a:r>
            <a:r>
              <a:rPr lang="cs-CZ" sz="1600" dirty="0" err="1"/>
              <a:t>with</a:t>
            </a:r>
            <a:r>
              <a:rPr lang="cs-CZ" sz="1600" dirty="0"/>
              <a:t> </a:t>
            </a:r>
            <a:r>
              <a:rPr lang="cs-CZ" sz="1600" dirty="0" err="1"/>
              <a:t>material</a:t>
            </a:r>
            <a:r>
              <a:rPr lang="cs-CZ" sz="1600" dirty="0"/>
              <a:t> </a:t>
            </a:r>
            <a:r>
              <a:rPr lang="cs-CZ" sz="1600" dirty="0" err="1"/>
              <a:t>ones</a:t>
            </a:r>
            <a:r>
              <a:rPr lang="cs-CZ" sz="1600" dirty="0"/>
              <a:t> (</a:t>
            </a:r>
            <a:r>
              <a:rPr lang="cs-CZ" sz="1600" dirty="0" err="1"/>
              <a:t>radical</a:t>
            </a:r>
            <a:r>
              <a:rPr lang="cs-CZ" sz="1600" dirty="0"/>
              <a:t> </a:t>
            </a:r>
            <a:r>
              <a:rPr lang="cs-CZ" sz="1600" dirty="0" err="1"/>
              <a:t>increase</a:t>
            </a:r>
            <a:r>
              <a:rPr lang="cs-CZ" sz="1600" dirty="0"/>
              <a:t> in </a:t>
            </a:r>
            <a:r>
              <a:rPr lang="cs-CZ" sz="1600" dirty="0" err="1"/>
              <a:t>teachers</a:t>
            </a:r>
            <a:r>
              <a:rPr lang="cs-CZ" sz="1600" dirty="0"/>
              <a:t> </a:t>
            </a:r>
            <a:r>
              <a:rPr lang="cs-CZ" sz="1600" dirty="0" err="1" smtClean="0"/>
              <a:t>income</a:t>
            </a:r>
            <a:r>
              <a:rPr lang="cs-CZ" sz="1600" dirty="0" smtClean="0"/>
              <a:t>, </a:t>
            </a:r>
            <a:r>
              <a:rPr lang="cs-CZ" sz="1600" dirty="0" err="1" smtClean="0"/>
              <a:t>better</a:t>
            </a:r>
            <a:r>
              <a:rPr lang="cs-CZ" sz="1600" dirty="0" smtClean="0"/>
              <a:t> </a:t>
            </a:r>
            <a:r>
              <a:rPr lang="cs-CZ" sz="1600" dirty="0" err="1" smtClean="0"/>
              <a:t>learning</a:t>
            </a:r>
            <a:r>
              <a:rPr lang="cs-CZ" sz="1600" dirty="0" smtClean="0"/>
              <a:t> </a:t>
            </a:r>
            <a:r>
              <a:rPr lang="cs-CZ" sz="1600" dirty="0" err="1"/>
              <a:t>environments</a:t>
            </a:r>
            <a:r>
              <a:rPr lang="cs-CZ" sz="1600" dirty="0"/>
              <a:t>, </a:t>
            </a:r>
            <a:r>
              <a:rPr lang="cs-CZ" sz="1600" dirty="0" err="1"/>
              <a:t>etc</a:t>
            </a:r>
            <a:r>
              <a:rPr lang="cs-CZ" sz="1600" dirty="0"/>
              <a:t>.)</a:t>
            </a:r>
          </a:p>
          <a:p>
            <a:pPr lvl="0"/>
            <a:r>
              <a:rPr lang="cs-CZ" b="1" dirty="0" err="1" smtClean="0"/>
              <a:t>Differentiate</a:t>
            </a:r>
            <a:r>
              <a:rPr lang="cs-CZ" b="1" dirty="0" smtClean="0"/>
              <a:t>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/>
              <a:t>career</a:t>
            </a:r>
            <a:r>
              <a:rPr lang="cs-CZ" b="1" dirty="0"/>
              <a:t> </a:t>
            </a:r>
            <a:r>
              <a:rPr lang="cs-CZ" b="1" dirty="0" err="1"/>
              <a:t>system</a:t>
            </a:r>
            <a:r>
              <a:rPr lang="cs-CZ" b="1" dirty="0"/>
              <a:t> </a:t>
            </a:r>
            <a:r>
              <a:rPr lang="cs-CZ" b="1" dirty="0" err="1"/>
              <a:t>based</a:t>
            </a:r>
            <a:r>
              <a:rPr lang="cs-CZ" b="1" dirty="0"/>
              <a:t> on </a:t>
            </a:r>
            <a:r>
              <a:rPr lang="cs-CZ" b="1" dirty="0" err="1"/>
              <a:t>professional</a:t>
            </a:r>
            <a:r>
              <a:rPr lang="cs-CZ" b="1" dirty="0"/>
              <a:t> </a:t>
            </a:r>
            <a:r>
              <a:rPr lang="cs-CZ" b="1" dirty="0" err="1" smtClean="0"/>
              <a:t>growth</a:t>
            </a:r>
            <a:endParaRPr lang="cs-CZ" dirty="0" smtClean="0"/>
          </a:p>
          <a:p>
            <a:pPr lvl="1"/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new</a:t>
            </a:r>
            <a:r>
              <a:rPr lang="cs-CZ" sz="1600" dirty="0"/>
              <a:t> </a:t>
            </a:r>
            <a:r>
              <a:rPr lang="cs-CZ" sz="1600" dirty="0" err="1"/>
              <a:t>career</a:t>
            </a:r>
            <a:r>
              <a:rPr lang="cs-CZ" sz="1600" dirty="0"/>
              <a:t> </a:t>
            </a:r>
            <a:r>
              <a:rPr lang="cs-CZ" sz="1600" dirty="0" err="1"/>
              <a:t>system</a:t>
            </a:r>
            <a:r>
              <a:rPr lang="cs-CZ" sz="1600" dirty="0"/>
              <a:t>  </a:t>
            </a:r>
            <a:r>
              <a:rPr lang="cs-CZ" sz="1600" dirty="0" err="1"/>
              <a:t>should</a:t>
            </a:r>
            <a:r>
              <a:rPr lang="cs-CZ" sz="1600" dirty="0"/>
              <a:t> </a:t>
            </a:r>
            <a:r>
              <a:rPr lang="cs-CZ" sz="1600" dirty="0" err="1"/>
              <a:t>aim</a:t>
            </a:r>
            <a:r>
              <a:rPr lang="cs-CZ" sz="1600" dirty="0"/>
              <a:t> (1) </a:t>
            </a:r>
            <a:r>
              <a:rPr lang="cs-CZ" sz="1600" dirty="0" err="1"/>
              <a:t>at</a:t>
            </a:r>
            <a:r>
              <a:rPr lang="cs-CZ" sz="1600" dirty="0"/>
              <a:t> </a:t>
            </a:r>
            <a:r>
              <a:rPr lang="cs-CZ" sz="1600" dirty="0" err="1"/>
              <a:t>specific</a:t>
            </a:r>
            <a:r>
              <a:rPr lang="cs-CZ" sz="1600" dirty="0"/>
              <a:t> </a:t>
            </a:r>
            <a:r>
              <a:rPr lang="cs-CZ" sz="1600" dirty="0" err="1"/>
              <a:t>categories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teachers</a:t>
            </a:r>
            <a:r>
              <a:rPr lang="cs-CZ" sz="1600" dirty="0"/>
              <a:t> </a:t>
            </a:r>
            <a:r>
              <a:rPr lang="cs-CZ" sz="1600" b="1" dirty="0"/>
              <a:t>and (2) </a:t>
            </a:r>
            <a:r>
              <a:rPr lang="cs-CZ" sz="1600" dirty="0" err="1"/>
              <a:t>at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specific</a:t>
            </a:r>
            <a:r>
              <a:rPr lang="cs-CZ" sz="1600" dirty="0"/>
              <a:t> </a:t>
            </a:r>
            <a:r>
              <a:rPr lang="cs-CZ" sz="1600" dirty="0" err="1"/>
              <a:t>needs</a:t>
            </a:r>
            <a:r>
              <a:rPr lang="cs-CZ" sz="1600" dirty="0"/>
              <a:t> </a:t>
            </a:r>
            <a:r>
              <a:rPr lang="cs-CZ" sz="1600" dirty="0" err="1"/>
              <a:t>related</a:t>
            </a:r>
            <a:r>
              <a:rPr lang="cs-CZ" sz="1600" dirty="0"/>
              <a:t> to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stage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their</a:t>
            </a:r>
            <a:r>
              <a:rPr lang="cs-CZ" sz="1600" dirty="0"/>
              <a:t> </a:t>
            </a:r>
            <a:r>
              <a:rPr lang="cs-CZ" sz="1600" dirty="0" err="1" smtClean="0"/>
              <a:t>career</a:t>
            </a:r>
            <a:r>
              <a:rPr lang="cs-CZ" sz="1600" dirty="0"/>
              <a:t> </a:t>
            </a:r>
            <a:r>
              <a:rPr lang="cs-CZ" sz="1600" dirty="0" err="1" smtClean="0"/>
              <a:t>with</a:t>
            </a:r>
            <a:r>
              <a:rPr lang="cs-CZ" sz="1600" dirty="0" smtClean="0"/>
              <a:t> </a:t>
            </a:r>
            <a:r>
              <a:rPr lang="cs-CZ" sz="1600" dirty="0" err="1" smtClean="0"/>
              <a:t>respect</a:t>
            </a:r>
            <a:r>
              <a:rPr lang="cs-CZ" sz="1600" dirty="0" smtClean="0"/>
              <a:t> to </a:t>
            </a:r>
            <a:r>
              <a:rPr lang="cs-CZ" sz="1600" dirty="0" err="1" smtClean="0"/>
              <a:t>the</a:t>
            </a:r>
            <a:r>
              <a:rPr lang="cs-CZ" sz="1600" dirty="0" smtClean="0"/>
              <a:t> </a:t>
            </a:r>
            <a:r>
              <a:rPr lang="cs-CZ" sz="1600" dirty="0" err="1"/>
              <a:t>core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professional</a:t>
            </a:r>
            <a:r>
              <a:rPr lang="cs-CZ" sz="1600" dirty="0"/>
              <a:t> identity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 smtClean="0"/>
              <a:t>each</a:t>
            </a:r>
            <a:r>
              <a:rPr lang="cs-CZ" sz="1600" dirty="0" smtClean="0"/>
              <a:t> </a:t>
            </a:r>
            <a:r>
              <a:rPr lang="cs-CZ" sz="1600" dirty="0" err="1" smtClean="0"/>
              <a:t>category</a:t>
            </a:r>
            <a:r>
              <a:rPr lang="cs-CZ" sz="1600" dirty="0" smtClean="0"/>
              <a:t> </a:t>
            </a:r>
            <a:r>
              <a:rPr lang="cs-CZ" sz="1600" dirty="0" err="1" smtClean="0"/>
              <a:t>of</a:t>
            </a:r>
            <a:r>
              <a:rPr lang="cs-CZ" sz="1600" dirty="0" smtClean="0"/>
              <a:t> </a:t>
            </a:r>
            <a:r>
              <a:rPr lang="cs-CZ" sz="1600" dirty="0" err="1" smtClean="0"/>
              <a:t>teachers</a:t>
            </a:r>
            <a:r>
              <a:rPr lang="cs-CZ" sz="1600" dirty="0" smtClean="0"/>
              <a:t> </a:t>
            </a:r>
            <a:r>
              <a:rPr lang="cs-CZ" sz="1600" dirty="0"/>
              <a:t>– </a:t>
            </a:r>
            <a:r>
              <a:rPr lang="cs-CZ" sz="1600" dirty="0" err="1"/>
              <a:t>subject-content</a:t>
            </a:r>
            <a:r>
              <a:rPr lang="cs-CZ" sz="1600" dirty="0"/>
              <a:t> </a:t>
            </a:r>
            <a:r>
              <a:rPr lang="cs-CZ" sz="1600" dirty="0" err="1"/>
              <a:t>knowledge</a:t>
            </a:r>
            <a:r>
              <a:rPr lang="cs-CZ" sz="1600" dirty="0"/>
              <a:t>, </a:t>
            </a:r>
            <a:r>
              <a:rPr lang="cs-CZ" sz="1600" dirty="0" err="1"/>
              <a:t>pedagogical</a:t>
            </a:r>
            <a:r>
              <a:rPr lang="cs-CZ" sz="1600" dirty="0"/>
              <a:t> </a:t>
            </a:r>
            <a:r>
              <a:rPr lang="cs-CZ" sz="1600" dirty="0" err="1"/>
              <a:t>content</a:t>
            </a:r>
            <a:r>
              <a:rPr lang="cs-CZ" sz="1600" dirty="0"/>
              <a:t> </a:t>
            </a:r>
            <a:r>
              <a:rPr lang="cs-CZ" sz="1600" dirty="0" err="1"/>
              <a:t>knowledge</a:t>
            </a:r>
            <a:r>
              <a:rPr lang="cs-CZ" sz="1600" dirty="0"/>
              <a:t>,  </a:t>
            </a:r>
            <a:r>
              <a:rPr lang="cs-CZ" sz="1600" dirty="0" err="1"/>
              <a:t>classroom</a:t>
            </a:r>
            <a:r>
              <a:rPr lang="cs-CZ" sz="1600" dirty="0"/>
              <a:t> pedagogy </a:t>
            </a:r>
            <a:r>
              <a:rPr lang="cs-CZ" sz="1600" dirty="0" smtClean="0"/>
              <a:t>mastery </a:t>
            </a:r>
            <a:r>
              <a:rPr lang="cs-CZ" sz="1600" dirty="0" err="1" smtClean="0"/>
              <a:t>etc</a:t>
            </a:r>
            <a:r>
              <a:rPr lang="cs-CZ" sz="1600" dirty="0" smtClean="0"/>
              <a:t>.</a:t>
            </a:r>
            <a:endParaRPr lang="cs-CZ" sz="1600" b="1" dirty="0"/>
          </a:p>
          <a:p>
            <a:r>
              <a:rPr lang="cs-CZ" b="1" dirty="0" err="1" smtClean="0"/>
              <a:t>Reconstruction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Continuing</a:t>
            </a:r>
            <a:r>
              <a:rPr lang="cs-CZ" b="1" dirty="0" smtClean="0"/>
              <a:t> </a:t>
            </a:r>
            <a:r>
              <a:rPr lang="cs-CZ" b="1" dirty="0" err="1"/>
              <a:t>professional</a:t>
            </a:r>
            <a:r>
              <a:rPr lang="cs-CZ" b="1" dirty="0"/>
              <a:t> </a:t>
            </a:r>
            <a:r>
              <a:rPr lang="cs-CZ" b="1" dirty="0" err="1" smtClean="0"/>
              <a:t>development</a:t>
            </a:r>
            <a:endParaRPr lang="cs-CZ" b="1" dirty="0" smtClean="0"/>
          </a:p>
          <a:p>
            <a:pPr lvl="1"/>
            <a:r>
              <a:rPr lang="cs-CZ" sz="1600" dirty="0"/>
              <a:t>CPD has to </a:t>
            </a:r>
            <a:r>
              <a:rPr lang="cs-CZ" sz="1600" dirty="0" err="1"/>
              <a:t>be</a:t>
            </a:r>
            <a:r>
              <a:rPr lang="cs-CZ" sz="1600" dirty="0"/>
              <a:t> </a:t>
            </a:r>
            <a:r>
              <a:rPr lang="cs-CZ" sz="1600" dirty="0" err="1" smtClean="0"/>
              <a:t>focused</a:t>
            </a:r>
            <a:r>
              <a:rPr lang="cs-CZ" sz="1600" dirty="0" smtClean="0"/>
              <a:t> on </a:t>
            </a:r>
            <a:r>
              <a:rPr lang="cs-CZ" sz="1600" dirty="0" err="1"/>
              <a:t>changes</a:t>
            </a:r>
            <a:r>
              <a:rPr lang="cs-CZ" sz="1600" dirty="0"/>
              <a:t> in </a:t>
            </a:r>
            <a:r>
              <a:rPr lang="cs-CZ" sz="1600" dirty="0" err="1"/>
              <a:t>subject-content</a:t>
            </a:r>
            <a:r>
              <a:rPr lang="cs-CZ" sz="1600" dirty="0"/>
              <a:t> </a:t>
            </a:r>
            <a:r>
              <a:rPr lang="cs-CZ" sz="1600" dirty="0" err="1"/>
              <a:t>knowledge</a:t>
            </a:r>
            <a:r>
              <a:rPr lang="cs-CZ" sz="1600" dirty="0"/>
              <a:t> and in pedagogy </a:t>
            </a:r>
            <a:r>
              <a:rPr lang="cs-CZ" sz="1600" dirty="0" err="1"/>
              <a:t>altered</a:t>
            </a:r>
            <a:r>
              <a:rPr lang="cs-CZ" sz="1600" dirty="0"/>
              <a:t> by </a:t>
            </a:r>
            <a:r>
              <a:rPr lang="cs-CZ" sz="1600" dirty="0" err="1"/>
              <a:t>new</a:t>
            </a:r>
            <a:r>
              <a:rPr lang="cs-CZ" sz="1600" dirty="0"/>
              <a:t> </a:t>
            </a:r>
            <a:r>
              <a:rPr lang="cs-CZ" sz="1600" dirty="0" err="1"/>
              <a:t>challenges</a:t>
            </a:r>
            <a:r>
              <a:rPr lang="cs-CZ" sz="1600" dirty="0"/>
              <a:t> (diversity, technology </a:t>
            </a:r>
            <a:r>
              <a:rPr lang="cs-CZ" sz="1600" dirty="0" err="1" smtClean="0"/>
              <a:t>etc</a:t>
            </a:r>
            <a:r>
              <a:rPr lang="cs-CZ" sz="1600" smtClean="0"/>
              <a:t>.)</a:t>
            </a:r>
            <a:r>
              <a:rPr lang="cs-CZ" sz="1600" b="1" smtClean="0"/>
              <a:t> </a:t>
            </a:r>
            <a:r>
              <a:rPr lang="cs-CZ" sz="1600" smtClean="0"/>
              <a:t> </a:t>
            </a:r>
            <a:endParaRPr lang="cs-CZ" sz="16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6334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7882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41078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53865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66582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13895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47660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97274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42779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56944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2614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BELGIUM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371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91929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63007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17662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90526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1756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185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8954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4042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5972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5553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660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2143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Words>131</Words>
  <Application>Microsoft Office PowerPoint</Application>
  <PresentationFormat>Předvádění na obrazovce (16:9)</PresentationFormat>
  <Paragraphs>8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24</vt:i4>
      </vt:variant>
    </vt:vector>
  </HeadingPairs>
  <TitlesOfParts>
    <vt:vector size="27" baseType="lpstr">
      <vt:lpstr>Arial</vt:lpstr>
      <vt:lpstr>Office-Design</vt:lpstr>
      <vt:lpstr>Benutzerdefiniertes Design</vt:lpstr>
      <vt:lpstr>Czech REPUBLIC</vt:lpstr>
      <vt:lpstr>BELGIUM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Wilde Beissel von Schmidt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Katrin Kleinod</dc:creator>
  <cp:lastModifiedBy>Štech Stanislav</cp:lastModifiedBy>
  <cp:revision>29</cp:revision>
  <dcterms:created xsi:type="dcterms:W3CDTF">2016-02-12T13:40:19Z</dcterms:created>
  <dcterms:modified xsi:type="dcterms:W3CDTF">2016-03-04T13:19:15Z</dcterms:modified>
</cp:coreProperties>
</file>