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5" r:id="rId10"/>
    <p:sldId id="266" r:id="rId11"/>
    <p:sldId id="267" r:id="rId12"/>
    <p:sldId id="270" r:id="rId13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29C52-A6B2-468A-9D62-9AFA5776917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CCFAEC-A838-425E-B139-828A9B96E61A}">
      <dgm:prSet/>
      <dgm:spPr/>
      <dgm:t>
        <a:bodyPr/>
        <a:lstStyle/>
        <a:p>
          <a:r>
            <a:rPr lang="cs-CZ"/>
            <a:t>platové ohodnocení</a:t>
          </a:r>
        </a:p>
      </dgm:t>
    </dgm:pt>
    <dgm:pt modelId="{1E48C6A4-CC31-4D56-B6CD-9C8244AC0335}" type="parTrans" cxnId="{B94BA527-669C-4C97-B07C-5016373C2E36}">
      <dgm:prSet/>
      <dgm:spPr/>
      <dgm:t>
        <a:bodyPr/>
        <a:lstStyle/>
        <a:p>
          <a:endParaRPr lang="cs-CZ"/>
        </a:p>
      </dgm:t>
    </dgm:pt>
    <dgm:pt modelId="{74808E3A-0AB8-4D80-8BA0-288CD7680C46}" type="sibTrans" cxnId="{B94BA527-669C-4C97-B07C-5016373C2E36}">
      <dgm:prSet/>
      <dgm:spPr/>
      <dgm:t>
        <a:bodyPr/>
        <a:lstStyle/>
        <a:p>
          <a:endParaRPr lang="cs-CZ"/>
        </a:p>
      </dgm:t>
    </dgm:pt>
    <dgm:pt modelId="{181FD778-C75D-4A89-9BD4-A9FA5A0FEC2D}">
      <dgm:prSet/>
      <dgm:spPr/>
      <dgm:t>
        <a:bodyPr/>
        <a:lstStyle/>
        <a:p>
          <a:r>
            <a:rPr lang="cs-CZ"/>
            <a:t>indukce do profese</a:t>
          </a:r>
        </a:p>
      </dgm:t>
    </dgm:pt>
    <dgm:pt modelId="{D96E417D-5DA5-4710-B324-8FF185043FA8}" type="parTrans" cxnId="{6A1BC63F-EB01-4686-A1DB-6931ABFCA670}">
      <dgm:prSet/>
      <dgm:spPr/>
      <dgm:t>
        <a:bodyPr/>
        <a:lstStyle/>
        <a:p>
          <a:endParaRPr lang="cs-CZ"/>
        </a:p>
      </dgm:t>
    </dgm:pt>
    <dgm:pt modelId="{39B30B77-7C6C-4763-B5DD-FFAC6A189BF5}" type="sibTrans" cxnId="{6A1BC63F-EB01-4686-A1DB-6931ABFCA670}">
      <dgm:prSet/>
      <dgm:spPr/>
      <dgm:t>
        <a:bodyPr/>
        <a:lstStyle/>
        <a:p>
          <a:endParaRPr lang="cs-CZ"/>
        </a:p>
      </dgm:t>
    </dgm:pt>
    <dgm:pt modelId="{EDFD17AB-F292-451C-9C1F-DC3809CC4114}">
      <dgm:prSet/>
      <dgm:spPr/>
      <dgm:t>
        <a:bodyPr/>
        <a:lstStyle/>
        <a:p>
          <a:r>
            <a:rPr lang="cs-CZ"/>
            <a:t>kolektiv a vedení</a:t>
          </a:r>
        </a:p>
      </dgm:t>
    </dgm:pt>
    <dgm:pt modelId="{7E238F01-0C80-4509-8633-EFD95C4DEF47}" type="parTrans" cxnId="{A74136AA-0CDD-4C6B-8143-EFCCC36D1E8A}">
      <dgm:prSet/>
      <dgm:spPr/>
      <dgm:t>
        <a:bodyPr/>
        <a:lstStyle/>
        <a:p>
          <a:endParaRPr lang="cs-CZ"/>
        </a:p>
      </dgm:t>
    </dgm:pt>
    <dgm:pt modelId="{D81D4A16-B96B-46BA-B8BD-2CFA6A737CEB}" type="sibTrans" cxnId="{A74136AA-0CDD-4C6B-8143-EFCCC36D1E8A}">
      <dgm:prSet/>
      <dgm:spPr/>
      <dgm:t>
        <a:bodyPr/>
        <a:lstStyle/>
        <a:p>
          <a:endParaRPr lang="cs-CZ"/>
        </a:p>
      </dgm:t>
    </dgm:pt>
    <dgm:pt modelId="{900572CF-F556-40DC-8373-1BCED50BFF1F}">
      <dgm:prSet/>
      <dgm:spPr/>
      <dgm:t>
        <a:bodyPr/>
        <a:lstStyle/>
        <a:p>
          <a:r>
            <a:rPr lang="cs-CZ"/>
            <a:t>kvalifikace</a:t>
          </a:r>
        </a:p>
      </dgm:t>
    </dgm:pt>
    <dgm:pt modelId="{C5C6DBF0-60BB-4902-A4F7-0B4F38929EF0}" type="parTrans" cxnId="{7631E508-0626-4782-A66E-1D65470366B2}">
      <dgm:prSet/>
      <dgm:spPr/>
      <dgm:t>
        <a:bodyPr/>
        <a:lstStyle/>
        <a:p>
          <a:endParaRPr lang="cs-CZ"/>
        </a:p>
      </dgm:t>
    </dgm:pt>
    <dgm:pt modelId="{F2503834-6943-4AB2-A5F4-DD7BFC49C5DB}" type="sibTrans" cxnId="{7631E508-0626-4782-A66E-1D65470366B2}">
      <dgm:prSet/>
      <dgm:spPr/>
      <dgm:t>
        <a:bodyPr/>
        <a:lstStyle/>
        <a:p>
          <a:endParaRPr lang="cs-CZ"/>
        </a:p>
      </dgm:t>
    </dgm:pt>
    <dgm:pt modelId="{29EA5F1A-03C8-4986-8832-4202CCCBBE2C}" type="pres">
      <dgm:prSet presAssocID="{17E29C52-A6B2-468A-9D62-9AFA5776917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BF693D2-7681-47CB-B3C0-9D0744D341C6}" type="pres">
      <dgm:prSet presAssocID="{17E29C52-A6B2-468A-9D62-9AFA57769175}" presName="cycle" presStyleCnt="0"/>
      <dgm:spPr/>
    </dgm:pt>
    <dgm:pt modelId="{1B291F59-1B2C-4D23-AAAA-A09D63BA2CCF}" type="pres">
      <dgm:prSet presAssocID="{17E29C52-A6B2-468A-9D62-9AFA57769175}" presName="centerShape" presStyleCnt="0"/>
      <dgm:spPr/>
    </dgm:pt>
    <dgm:pt modelId="{57C12B31-CAB4-4F22-9CE1-B0D87274D1DB}" type="pres">
      <dgm:prSet presAssocID="{17E29C52-A6B2-468A-9D62-9AFA57769175}" presName="connSite" presStyleLbl="node1" presStyleIdx="0" presStyleCnt="5"/>
      <dgm:spPr/>
    </dgm:pt>
    <dgm:pt modelId="{9D783BDD-73D5-442B-B604-4CC3C4F314D9}" type="pres">
      <dgm:prSet presAssocID="{17E29C52-A6B2-468A-9D62-9AFA57769175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mívající se obličej bez výplně"/>
        </a:ext>
      </dgm:extLst>
    </dgm:pt>
    <dgm:pt modelId="{EA797A5F-3EE1-4D51-901D-14732D29A44E}" type="pres">
      <dgm:prSet presAssocID="{1E48C6A4-CC31-4D56-B6CD-9C8244AC0335}" presName="Name25" presStyleLbl="parChTrans1D1" presStyleIdx="0" presStyleCnt="4"/>
      <dgm:spPr/>
    </dgm:pt>
    <dgm:pt modelId="{22F3F503-2149-418C-9B5E-7E511C841F1A}" type="pres">
      <dgm:prSet presAssocID="{FBCCFAEC-A838-425E-B139-828A9B96E61A}" presName="node" presStyleCnt="0"/>
      <dgm:spPr/>
    </dgm:pt>
    <dgm:pt modelId="{2E5E18D1-1219-4487-8A34-EB51EC254506}" type="pres">
      <dgm:prSet presAssocID="{FBCCFAEC-A838-425E-B139-828A9B96E61A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67578C0B-FA7D-459A-AF0E-B5A33BCEAC9E}" type="pres">
      <dgm:prSet presAssocID="{FBCCFAEC-A838-425E-B139-828A9B96E61A}" presName="childNode" presStyleLbl="revTx" presStyleIdx="0" presStyleCnt="0">
        <dgm:presLayoutVars>
          <dgm:bulletEnabled val="1"/>
        </dgm:presLayoutVars>
      </dgm:prSet>
      <dgm:spPr/>
    </dgm:pt>
    <dgm:pt modelId="{4097387F-4458-4A2C-8DE5-75326EA99683}" type="pres">
      <dgm:prSet presAssocID="{D96E417D-5DA5-4710-B324-8FF185043FA8}" presName="Name25" presStyleLbl="parChTrans1D1" presStyleIdx="1" presStyleCnt="4"/>
      <dgm:spPr/>
    </dgm:pt>
    <dgm:pt modelId="{854D5ABB-F632-4773-BC23-F1CB2C03443D}" type="pres">
      <dgm:prSet presAssocID="{181FD778-C75D-4A89-9BD4-A9FA5A0FEC2D}" presName="node" presStyleCnt="0"/>
      <dgm:spPr/>
    </dgm:pt>
    <dgm:pt modelId="{8424BB3B-E9DC-451A-AB00-464A2954F9B9}" type="pres">
      <dgm:prSet presAssocID="{181FD778-C75D-4A89-9BD4-A9FA5A0FEC2D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1557BBC1-43E1-4EB7-BF8C-F665B11E5DEA}" type="pres">
      <dgm:prSet presAssocID="{181FD778-C75D-4A89-9BD4-A9FA5A0FEC2D}" presName="childNode" presStyleLbl="revTx" presStyleIdx="0" presStyleCnt="0">
        <dgm:presLayoutVars>
          <dgm:bulletEnabled val="1"/>
        </dgm:presLayoutVars>
      </dgm:prSet>
      <dgm:spPr/>
    </dgm:pt>
    <dgm:pt modelId="{594BC273-C315-4499-9559-3789A664AF6A}" type="pres">
      <dgm:prSet presAssocID="{7E238F01-0C80-4509-8633-EFD95C4DEF47}" presName="Name25" presStyleLbl="parChTrans1D1" presStyleIdx="2" presStyleCnt="4"/>
      <dgm:spPr/>
    </dgm:pt>
    <dgm:pt modelId="{B2697BA2-1633-4F8F-9A6D-9FC0CB130338}" type="pres">
      <dgm:prSet presAssocID="{EDFD17AB-F292-451C-9C1F-DC3809CC4114}" presName="node" presStyleCnt="0"/>
      <dgm:spPr/>
    </dgm:pt>
    <dgm:pt modelId="{36A45095-4912-4BAF-AA82-AA984520C13D}" type="pres">
      <dgm:prSet presAssocID="{EDFD17AB-F292-451C-9C1F-DC3809CC4114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502C42D1-8B30-4503-AED9-3AD105C0A017}" type="pres">
      <dgm:prSet presAssocID="{EDFD17AB-F292-451C-9C1F-DC3809CC4114}" presName="childNode" presStyleLbl="revTx" presStyleIdx="0" presStyleCnt="0">
        <dgm:presLayoutVars>
          <dgm:bulletEnabled val="1"/>
        </dgm:presLayoutVars>
      </dgm:prSet>
      <dgm:spPr/>
    </dgm:pt>
    <dgm:pt modelId="{2510AF8C-3088-499E-BAF1-1795C621BC4C}" type="pres">
      <dgm:prSet presAssocID="{C5C6DBF0-60BB-4902-A4F7-0B4F38929EF0}" presName="Name25" presStyleLbl="parChTrans1D1" presStyleIdx="3" presStyleCnt="4"/>
      <dgm:spPr/>
    </dgm:pt>
    <dgm:pt modelId="{68BD5795-62D6-4959-BFAA-ED02962C3D08}" type="pres">
      <dgm:prSet presAssocID="{900572CF-F556-40DC-8373-1BCED50BFF1F}" presName="node" presStyleCnt="0"/>
      <dgm:spPr/>
    </dgm:pt>
    <dgm:pt modelId="{8D178524-C277-4AAE-83B9-3432E2982711}" type="pres">
      <dgm:prSet presAssocID="{900572CF-F556-40DC-8373-1BCED50BFF1F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BFDFB9DC-1268-4564-BC07-F01A91D84101}" type="pres">
      <dgm:prSet presAssocID="{900572CF-F556-40DC-8373-1BCED50BFF1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631E508-0626-4782-A66E-1D65470366B2}" srcId="{17E29C52-A6B2-468A-9D62-9AFA57769175}" destId="{900572CF-F556-40DC-8373-1BCED50BFF1F}" srcOrd="3" destOrd="0" parTransId="{C5C6DBF0-60BB-4902-A4F7-0B4F38929EF0}" sibTransId="{F2503834-6943-4AB2-A5F4-DD7BFC49C5DB}"/>
    <dgm:cxn modelId="{280EFA0E-758C-444D-863F-648A7490361F}" type="presOf" srcId="{7E238F01-0C80-4509-8633-EFD95C4DEF47}" destId="{594BC273-C315-4499-9559-3789A664AF6A}" srcOrd="0" destOrd="0" presId="urn:microsoft.com/office/officeart/2005/8/layout/radial2"/>
    <dgm:cxn modelId="{B94BA527-669C-4C97-B07C-5016373C2E36}" srcId="{17E29C52-A6B2-468A-9D62-9AFA57769175}" destId="{FBCCFAEC-A838-425E-B139-828A9B96E61A}" srcOrd="0" destOrd="0" parTransId="{1E48C6A4-CC31-4D56-B6CD-9C8244AC0335}" sibTransId="{74808E3A-0AB8-4D80-8BA0-288CD7680C46}"/>
    <dgm:cxn modelId="{6A1BC63F-EB01-4686-A1DB-6931ABFCA670}" srcId="{17E29C52-A6B2-468A-9D62-9AFA57769175}" destId="{181FD778-C75D-4A89-9BD4-A9FA5A0FEC2D}" srcOrd="1" destOrd="0" parTransId="{D96E417D-5DA5-4710-B324-8FF185043FA8}" sibTransId="{39B30B77-7C6C-4763-B5DD-FFAC6A189BF5}"/>
    <dgm:cxn modelId="{67190974-73DE-425A-AD31-397E760D84F7}" type="presOf" srcId="{900572CF-F556-40DC-8373-1BCED50BFF1F}" destId="{8D178524-C277-4AAE-83B9-3432E2982711}" srcOrd="0" destOrd="0" presId="urn:microsoft.com/office/officeart/2005/8/layout/radial2"/>
    <dgm:cxn modelId="{C1109079-7514-44CF-94D0-6227972CB3BE}" type="presOf" srcId="{C5C6DBF0-60BB-4902-A4F7-0B4F38929EF0}" destId="{2510AF8C-3088-499E-BAF1-1795C621BC4C}" srcOrd="0" destOrd="0" presId="urn:microsoft.com/office/officeart/2005/8/layout/radial2"/>
    <dgm:cxn modelId="{E5EFB75A-A6E0-4FD3-9E0B-07651DDEF54B}" type="presOf" srcId="{17E29C52-A6B2-468A-9D62-9AFA57769175}" destId="{29EA5F1A-03C8-4986-8832-4202CCCBBE2C}" srcOrd="0" destOrd="0" presId="urn:microsoft.com/office/officeart/2005/8/layout/radial2"/>
    <dgm:cxn modelId="{B4FA2183-3790-4120-B32D-A17781DED8B7}" type="presOf" srcId="{EDFD17AB-F292-451C-9C1F-DC3809CC4114}" destId="{36A45095-4912-4BAF-AA82-AA984520C13D}" srcOrd="0" destOrd="0" presId="urn:microsoft.com/office/officeart/2005/8/layout/radial2"/>
    <dgm:cxn modelId="{A74136AA-0CDD-4C6B-8143-EFCCC36D1E8A}" srcId="{17E29C52-A6B2-468A-9D62-9AFA57769175}" destId="{EDFD17AB-F292-451C-9C1F-DC3809CC4114}" srcOrd="2" destOrd="0" parTransId="{7E238F01-0C80-4509-8633-EFD95C4DEF47}" sibTransId="{D81D4A16-B96B-46BA-B8BD-2CFA6A737CEB}"/>
    <dgm:cxn modelId="{49D83EC5-64AA-472E-B694-C31587BCECE9}" type="presOf" srcId="{D96E417D-5DA5-4710-B324-8FF185043FA8}" destId="{4097387F-4458-4A2C-8DE5-75326EA99683}" srcOrd="0" destOrd="0" presId="urn:microsoft.com/office/officeart/2005/8/layout/radial2"/>
    <dgm:cxn modelId="{47A245C5-09B8-4132-A408-EA1217AD2F27}" type="presOf" srcId="{181FD778-C75D-4A89-9BD4-A9FA5A0FEC2D}" destId="{8424BB3B-E9DC-451A-AB00-464A2954F9B9}" srcOrd="0" destOrd="0" presId="urn:microsoft.com/office/officeart/2005/8/layout/radial2"/>
    <dgm:cxn modelId="{2680D3D5-08E0-489F-B894-037327CAF80D}" type="presOf" srcId="{1E48C6A4-CC31-4D56-B6CD-9C8244AC0335}" destId="{EA797A5F-3EE1-4D51-901D-14732D29A44E}" srcOrd="0" destOrd="0" presId="urn:microsoft.com/office/officeart/2005/8/layout/radial2"/>
    <dgm:cxn modelId="{B03BD4F3-A6B0-4D91-B962-E691027BA2F8}" type="presOf" srcId="{FBCCFAEC-A838-425E-B139-828A9B96E61A}" destId="{2E5E18D1-1219-4487-8A34-EB51EC254506}" srcOrd="0" destOrd="0" presId="urn:microsoft.com/office/officeart/2005/8/layout/radial2"/>
    <dgm:cxn modelId="{9DA25623-4ABC-430A-B4C1-86CF7EF31C23}" type="presParOf" srcId="{29EA5F1A-03C8-4986-8832-4202CCCBBE2C}" destId="{8BF693D2-7681-47CB-B3C0-9D0744D341C6}" srcOrd="0" destOrd="0" presId="urn:microsoft.com/office/officeart/2005/8/layout/radial2"/>
    <dgm:cxn modelId="{8E6F7D6B-1DAC-4803-BB5D-38FE15622F9C}" type="presParOf" srcId="{8BF693D2-7681-47CB-B3C0-9D0744D341C6}" destId="{1B291F59-1B2C-4D23-AAAA-A09D63BA2CCF}" srcOrd="0" destOrd="0" presId="urn:microsoft.com/office/officeart/2005/8/layout/radial2"/>
    <dgm:cxn modelId="{617D911C-0105-41C5-B16C-1BDF484030B6}" type="presParOf" srcId="{1B291F59-1B2C-4D23-AAAA-A09D63BA2CCF}" destId="{57C12B31-CAB4-4F22-9CE1-B0D87274D1DB}" srcOrd="0" destOrd="0" presId="urn:microsoft.com/office/officeart/2005/8/layout/radial2"/>
    <dgm:cxn modelId="{39E5A389-8A63-4BBF-8A75-245E1DE7CBAA}" type="presParOf" srcId="{1B291F59-1B2C-4D23-AAAA-A09D63BA2CCF}" destId="{9D783BDD-73D5-442B-B604-4CC3C4F314D9}" srcOrd="1" destOrd="0" presId="urn:microsoft.com/office/officeart/2005/8/layout/radial2"/>
    <dgm:cxn modelId="{207D7DDD-E0B3-4DD2-A43E-30BFBE23AB9C}" type="presParOf" srcId="{8BF693D2-7681-47CB-B3C0-9D0744D341C6}" destId="{EA797A5F-3EE1-4D51-901D-14732D29A44E}" srcOrd="1" destOrd="0" presId="urn:microsoft.com/office/officeart/2005/8/layout/radial2"/>
    <dgm:cxn modelId="{120F94F8-FE61-48F8-B8F9-878E58A908F2}" type="presParOf" srcId="{8BF693D2-7681-47CB-B3C0-9D0744D341C6}" destId="{22F3F503-2149-418C-9B5E-7E511C841F1A}" srcOrd="2" destOrd="0" presId="urn:microsoft.com/office/officeart/2005/8/layout/radial2"/>
    <dgm:cxn modelId="{696905E5-53A3-48CA-BB7F-6F4DC7313828}" type="presParOf" srcId="{22F3F503-2149-418C-9B5E-7E511C841F1A}" destId="{2E5E18D1-1219-4487-8A34-EB51EC254506}" srcOrd="0" destOrd="0" presId="urn:microsoft.com/office/officeart/2005/8/layout/radial2"/>
    <dgm:cxn modelId="{FC9CFB56-F503-401A-A264-815CF35D9EA3}" type="presParOf" srcId="{22F3F503-2149-418C-9B5E-7E511C841F1A}" destId="{67578C0B-FA7D-459A-AF0E-B5A33BCEAC9E}" srcOrd="1" destOrd="0" presId="urn:microsoft.com/office/officeart/2005/8/layout/radial2"/>
    <dgm:cxn modelId="{9CADAA26-C7DA-42C1-8740-50FE2CF0D23D}" type="presParOf" srcId="{8BF693D2-7681-47CB-B3C0-9D0744D341C6}" destId="{4097387F-4458-4A2C-8DE5-75326EA99683}" srcOrd="3" destOrd="0" presId="urn:microsoft.com/office/officeart/2005/8/layout/radial2"/>
    <dgm:cxn modelId="{87D0896E-F1C7-4AEE-B6B0-32CBF8B19755}" type="presParOf" srcId="{8BF693D2-7681-47CB-B3C0-9D0744D341C6}" destId="{854D5ABB-F632-4773-BC23-F1CB2C03443D}" srcOrd="4" destOrd="0" presId="urn:microsoft.com/office/officeart/2005/8/layout/radial2"/>
    <dgm:cxn modelId="{96250FBD-0B72-488F-941E-D82E1A3F4492}" type="presParOf" srcId="{854D5ABB-F632-4773-BC23-F1CB2C03443D}" destId="{8424BB3B-E9DC-451A-AB00-464A2954F9B9}" srcOrd="0" destOrd="0" presId="urn:microsoft.com/office/officeart/2005/8/layout/radial2"/>
    <dgm:cxn modelId="{C4F80F68-C07E-4CA8-8AC8-38FC297AB8AD}" type="presParOf" srcId="{854D5ABB-F632-4773-BC23-F1CB2C03443D}" destId="{1557BBC1-43E1-4EB7-BF8C-F665B11E5DEA}" srcOrd="1" destOrd="0" presId="urn:microsoft.com/office/officeart/2005/8/layout/radial2"/>
    <dgm:cxn modelId="{57F5796E-A848-411F-9B56-E68A747FB9EE}" type="presParOf" srcId="{8BF693D2-7681-47CB-B3C0-9D0744D341C6}" destId="{594BC273-C315-4499-9559-3789A664AF6A}" srcOrd="5" destOrd="0" presId="urn:microsoft.com/office/officeart/2005/8/layout/radial2"/>
    <dgm:cxn modelId="{C52FCDD2-CF0D-4482-841D-12F748BBF109}" type="presParOf" srcId="{8BF693D2-7681-47CB-B3C0-9D0744D341C6}" destId="{B2697BA2-1633-4F8F-9A6D-9FC0CB130338}" srcOrd="6" destOrd="0" presId="urn:microsoft.com/office/officeart/2005/8/layout/radial2"/>
    <dgm:cxn modelId="{4150EF13-D4D9-45C1-A303-E08184178B32}" type="presParOf" srcId="{B2697BA2-1633-4F8F-9A6D-9FC0CB130338}" destId="{36A45095-4912-4BAF-AA82-AA984520C13D}" srcOrd="0" destOrd="0" presId="urn:microsoft.com/office/officeart/2005/8/layout/radial2"/>
    <dgm:cxn modelId="{949DC30B-A32D-46E6-9946-461920C39C6A}" type="presParOf" srcId="{B2697BA2-1633-4F8F-9A6D-9FC0CB130338}" destId="{502C42D1-8B30-4503-AED9-3AD105C0A017}" srcOrd="1" destOrd="0" presId="urn:microsoft.com/office/officeart/2005/8/layout/radial2"/>
    <dgm:cxn modelId="{A35FCD59-D222-4293-A26F-5F681C1A30EB}" type="presParOf" srcId="{8BF693D2-7681-47CB-B3C0-9D0744D341C6}" destId="{2510AF8C-3088-499E-BAF1-1795C621BC4C}" srcOrd="7" destOrd="0" presId="urn:microsoft.com/office/officeart/2005/8/layout/radial2"/>
    <dgm:cxn modelId="{59A2CFA6-C523-4AB5-A89E-B6605CE32808}" type="presParOf" srcId="{8BF693D2-7681-47CB-B3C0-9D0744D341C6}" destId="{68BD5795-62D6-4959-BFAA-ED02962C3D08}" srcOrd="8" destOrd="0" presId="urn:microsoft.com/office/officeart/2005/8/layout/radial2"/>
    <dgm:cxn modelId="{4291AAE6-4E2C-4AF4-84E4-3561384C6FCB}" type="presParOf" srcId="{68BD5795-62D6-4959-BFAA-ED02962C3D08}" destId="{8D178524-C277-4AAE-83B9-3432E2982711}" srcOrd="0" destOrd="0" presId="urn:microsoft.com/office/officeart/2005/8/layout/radial2"/>
    <dgm:cxn modelId="{366E859A-F077-4A4F-AFD8-8DFE81EBC7D1}" type="presParOf" srcId="{68BD5795-62D6-4959-BFAA-ED02962C3D08}" destId="{BFDFB9DC-1268-4564-BC07-F01A91D8410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1A379-2376-4B36-A2EB-110C6D51A0C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B5AB04-61A2-42AE-8203-2BEC650025E7}">
      <dgm:prSet/>
      <dgm:spPr/>
      <dgm:t>
        <a:bodyPr/>
        <a:lstStyle/>
        <a:p>
          <a:r>
            <a:rPr lang="cs-CZ"/>
            <a:t>administrativní zátěž</a:t>
          </a:r>
        </a:p>
      </dgm:t>
    </dgm:pt>
    <dgm:pt modelId="{61A2FF03-75E6-47A4-98C0-EE0893CB1353}" type="parTrans" cxnId="{5CD36CF6-AE18-428B-8DA4-7D1E81712C4E}">
      <dgm:prSet/>
      <dgm:spPr/>
      <dgm:t>
        <a:bodyPr/>
        <a:lstStyle/>
        <a:p>
          <a:endParaRPr lang="cs-CZ"/>
        </a:p>
      </dgm:t>
    </dgm:pt>
    <dgm:pt modelId="{6288BA96-84BE-4249-9B97-C3BC4253F165}" type="sibTrans" cxnId="{5CD36CF6-AE18-428B-8DA4-7D1E81712C4E}">
      <dgm:prSet/>
      <dgm:spPr/>
      <dgm:t>
        <a:bodyPr/>
        <a:lstStyle/>
        <a:p>
          <a:endParaRPr lang="cs-CZ"/>
        </a:p>
      </dgm:t>
    </dgm:pt>
    <dgm:pt modelId="{D8128736-B977-4F52-8D7D-F5C45EDF4C7F}" type="pres">
      <dgm:prSet presAssocID="{3631A379-2376-4B36-A2EB-110C6D51A0C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ADA3053-611A-4A4F-A3EB-5F05BF9FA2A7}" type="pres">
      <dgm:prSet presAssocID="{3631A379-2376-4B36-A2EB-110C6D51A0C2}" presName="cycle" presStyleCnt="0"/>
      <dgm:spPr/>
    </dgm:pt>
    <dgm:pt modelId="{47E859CB-58CE-4EE9-ADDC-3342E0704929}" type="pres">
      <dgm:prSet presAssocID="{3631A379-2376-4B36-A2EB-110C6D51A0C2}" presName="centerShape" presStyleCnt="0"/>
      <dgm:spPr/>
    </dgm:pt>
    <dgm:pt modelId="{8605FD3F-F8B4-4CDC-9068-4ADAF88A1DFD}" type="pres">
      <dgm:prSet presAssocID="{3631A379-2376-4B36-A2EB-110C6D51A0C2}" presName="connSite" presStyleLbl="node1" presStyleIdx="0" presStyleCnt="2"/>
      <dgm:spPr/>
    </dgm:pt>
    <dgm:pt modelId="{E16B6862-99D3-4206-9842-A1C8577876A3}" type="pres">
      <dgm:prSet presAssocID="{3631A379-2376-4B36-A2EB-110C6D51A0C2}" presName="visibl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utný obličej bez výplně"/>
        </a:ext>
      </dgm:extLst>
    </dgm:pt>
    <dgm:pt modelId="{57259A65-64B9-4019-AF3F-36A725898943}" type="pres">
      <dgm:prSet presAssocID="{61A2FF03-75E6-47A4-98C0-EE0893CB1353}" presName="Name25" presStyleLbl="parChTrans1D1" presStyleIdx="0" presStyleCnt="1"/>
      <dgm:spPr/>
    </dgm:pt>
    <dgm:pt modelId="{0A77667D-2A7D-4043-B4B5-87F0C7324EBD}" type="pres">
      <dgm:prSet presAssocID="{F5B5AB04-61A2-42AE-8203-2BEC650025E7}" presName="node" presStyleCnt="0"/>
      <dgm:spPr/>
    </dgm:pt>
    <dgm:pt modelId="{716BB7F2-87A1-4862-B8E0-CFB30CD8AA15}" type="pres">
      <dgm:prSet presAssocID="{F5B5AB04-61A2-42AE-8203-2BEC650025E7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71471FC2-4061-43F2-8B67-6B8EE404530E}" type="pres">
      <dgm:prSet presAssocID="{F5B5AB04-61A2-42AE-8203-2BEC650025E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6B5CE5A-82C9-4ECF-9B8E-BB4A9BB18E2F}" type="presOf" srcId="{F5B5AB04-61A2-42AE-8203-2BEC650025E7}" destId="{716BB7F2-87A1-4862-B8E0-CFB30CD8AA15}" srcOrd="0" destOrd="0" presId="urn:microsoft.com/office/officeart/2005/8/layout/radial2"/>
    <dgm:cxn modelId="{248F19DA-B937-48CF-B5B4-0B459B7A985C}" type="presOf" srcId="{3631A379-2376-4B36-A2EB-110C6D51A0C2}" destId="{D8128736-B977-4F52-8D7D-F5C45EDF4C7F}" srcOrd="0" destOrd="0" presId="urn:microsoft.com/office/officeart/2005/8/layout/radial2"/>
    <dgm:cxn modelId="{BEE7BBE4-7943-4233-9FF8-79ED159D2838}" type="presOf" srcId="{61A2FF03-75E6-47A4-98C0-EE0893CB1353}" destId="{57259A65-64B9-4019-AF3F-36A725898943}" srcOrd="0" destOrd="0" presId="urn:microsoft.com/office/officeart/2005/8/layout/radial2"/>
    <dgm:cxn modelId="{5CD36CF6-AE18-428B-8DA4-7D1E81712C4E}" srcId="{3631A379-2376-4B36-A2EB-110C6D51A0C2}" destId="{F5B5AB04-61A2-42AE-8203-2BEC650025E7}" srcOrd="0" destOrd="0" parTransId="{61A2FF03-75E6-47A4-98C0-EE0893CB1353}" sibTransId="{6288BA96-84BE-4249-9B97-C3BC4253F165}"/>
    <dgm:cxn modelId="{D933A48D-15B5-466D-A408-A48F915FD1B5}" type="presParOf" srcId="{D8128736-B977-4F52-8D7D-F5C45EDF4C7F}" destId="{9ADA3053-611A-4A4F-A3EB-5F05BF9FA2A7}" srcOrd="0" destOrd="0" presId="urn:microsoft.com/office/officeart/2005/8/layout/radial2"/>
    <dgm:cxn modelId="{92456284-B4E1-488B-9234-5CC9DFB47E15}" type="presParOf" srcId="{9ADA3053-611A-4A4F-A3EB-5F05BF9FA2A7}" destId="{47E859CB-58CE-4EE9-ADDC-3342E0704929}" srcOrd="0" destOrd="0" presId="urn:microsoft.com/office/officeart/2005/8/layout/radial2"/>
    <dgm:cxn modelId="{10CB3D52-90D9-4254-B445-B29ECF68831B}" type="presParOf" srcId="{47E859CB-58CE-4EE9-ADDC-3342E0704929}" destId="{8605FD3F-F8B4-4CDC-9068-4ADAF88A1DFD}" srcOrd="0" destOrd="0" presId="urn:microsoft.com/office/officeart/2005/8/layout/radial2"/>
    <dgm:cxn modelId="{23260536-6219-4690-B824-E4158E9BD38C}" type="presParOf" srcId="{47E859CB-58CE-4EE9-ADDC-3342E0704929}" destId="{E16B6862-99D3-4206-9842-A1C8577876A3}" srcOrd="1" destOrd="0" presId="urn:microsoft.com/office/officeart/2005/8/layout/radial2"/>
    <dgm:cxn modelId="{B8235A9C-87BD-4FFA-9B34-E4B2C5DD8729}" type="presParOf" srcId="{9ADA3053-611A-4A4F-A3EB-5F05BF9FA2A7}" destId="{57259A65-64B9-4019-AF3F-36A725898943}" srcOrd="1" destOrd="0" presId="urn:microsoft.com/office/officeart/2005/8/layout/radial2"/>
    <dgm:cxn modelId="{2C59D87B-561C-41DF-BD83-FAF57A76AAFD}" type="presParOf" srcId="{9ADA3053-611A-4A4F-A3EB-5F05BF9FA2A7}" destId="{0A77667D-2A7D-4043-B4B5-87F0C7324EBD}" srcOrd="2" destOrd="0" presId="urn:microsoft.com/office/officeart/2005/8/layout/radial2"/>
    <dgm:cxn modelId="{B0AB2355-E06B-4936-BF20-F6FB0374207D}" type="presParOf" srcId="{0A77667D-2A7D-4043-B4B5-87F0C7324EBD}" destId="{716BB7F2-87A1-4862-B8E0-CFB30CD8AA15}" srcOrd="0" destOrd="0" presId="urn:microsoft.com/office/officeart/2005/8/layout/radial2"/>
    <dgm:cxn modelId="{10220279-7918-455E-A9AB-44EF2D13BA5C}" type="presParOf" srcId="{0A77667D-2A7D-4043-B4B5-87F0C7324EBD}" destId="{71471FC2-4061-43F2-8B67-6B8EE404530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4F89E-E496-4331-8FCE-4CA9EE5C613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4D99EE-9445-4AC8-9613-18AF90F1389D}">
      <dgm:prSet/>
      <dgm:spPr/>
      <dgm:t>
        <a:bodyPr/>
        <a:lstStyle/>
        <a:p>
          <a:r>
            <a:rPr lang="cs-CZ" b="1"/>
            <a:t>Legislativně ukotvené</a:t>
          </a:r>
          <a:endParaRPr lang="cs-CZ"/>
        </a:p>
      </dgm:t>
    </dgm:pt>
    <dgm:pt modelId="{8AA3EDCF-F366-4E9A-ADBB-E2DF40836108}" type="parTrans" cxnId="{0A70F167-A9C9-43E9-9A1E-169C86B96D5D}">
      <dgm:prSet/>
      <dgm:spPr/>
      <dgm:t>
        <a:bodyPr/>
        <a:lstStyle/>
        <a:p>
          <a:endParaRPr lang="cs-CZ"/>
        </a:p>
      </dgm:t>
    </dgm:pt>
    <dgm:pt modelId="{6C30793B-12DD-411B-8027-C9108482B29C}" type="sibTrans" cxnId="{0A70F167-A9C9-43E9-9A1E-169C86B96D5D}">
      <dgm:prSet/>
      <dgm:spPr/>
      <dgm:t>
        <a:bodyPr/>
        <a:lstStyle/>
        <a:p>
          <a:endParaRPr lang="cs-CZ"/>
        </a:p>
      </dgm:t>
    </dgm:pt>
    <dgm:pt modelId="{B36DE603-364A-43A2-A188-AC458EB5CFE1}">
      <dgm:prSet/>
      <dgm:spPr/>
      <dgm:t>
        <a:bodyPr/>
        <a:lstStyle/>
        <a:p>
          <a:r>
            <a:rPr lang="cs-CZ" b="1"/>
            <a:t>Jiné</a:t>
          </a:r>
          <a:endParaRPr lang="cs-CZ"/>
        </a:p>
      </dgm:t>
    </dgm:pt>
    <dgm:pt modelId="{FE998335-B12A-4EA9-B3FF-E2230BAC567A}" type="parTrans" cxnId="{ED66FBBA-EE0F-4633-B2FD-0A7808261FA9}">
      <dgm:prSet/>
      <dgm:spPr/>
      <dgm:t>
        <a:bodyPr/>
        <a:lstStyle/>
        <a:p>
          <a:endParaRPr lang="cs-CZ"/>
        </a:p>
      </dgm:t>
    </dgm:pt>
    <dgm:pt modelId="{582FD86F-3ACF-485C-B79D-8B6855D501C3}" type="sibTrans" cxnId="{ED66FBBA-EE0F-4633-B2FD-0A7808261FA9}">
      <dgm:prSet/>
      <dgm:spPr/>
      <dgm:t>
        <a:bodyPr/>
        <a:lstStyle/>
        <a:p>
          <a:endParaRPr lang="cs-CZ"/>
        </a:p>
      </dgm:t>
    </dgm:pt>
    <dgm:pt modelId="{3DF8B460-7B3F-4C92-A0AB-167A11EA3A73}" type="pres">
      <dgm:prSet presAssocID="{0CA4F89E-E496-4331-8FCE-4CA9EE5C613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C6F129B-A4B7-497E-9F3D-2D111314765F}" type="pres">
      <dgm:prSet presAssocID="{284D99EE-9445-4AC8-9613-18AF90F1389D}" presName="horFlow" presStyleCnt="0"/>
      <dgm:spPr/>
    </dgm:pt>
    <dgm:pt modelId="{D710E4CF-76CB-416E-B435-B11DD6C87E74}" type="pres">
      <dgm:prSet presAssocID="{284D99EE-9445-4AC8-9613-18AF90F1389D}" presName="bigChev" presStyleLbl="node1" presStyleIdx="0" presStyleCnt="2"/>
      <dgm:spPr/>
    </dgm:pt>
    <dgm:pt modelId="{FB4B7B00-CCFF-46AF-BF9F-520D49E3161B}" type="pres">
      <dgm:prSet presAssocID="{284D99EE-9445-4AC8-9613-18AF90F1389D}" presName="vSp" presStyleCnt="0"/>
      <dgm:spPr/>
    </dgm:pt>
    <dgm:pt modelId="{27F3F9D5-3F0C-4AE7-A066-A232CC4FCC52}" type="pres">
      <dgm:prSet presAssocID="{B36DE603-364A-43A2-A188-AC458EB5CFE1}" presName="horFlow" presStyleCnt="0"/>
      <dgm:spPr/>
    </dgm:pt>
    <dgm:pt modelId="{A82022D6-9309-4350-828D-C4FA7B5BCE75}" type="pres">
      <dgm:prSet presAssocID="{B36DE603-364A-43A2-A188-AC458EB5CFE1}" presName="bigChev" presStyleLbl="node1" presStyleIdx="1" presStyleCnt="2"/>
      <dgm:spPr/>
    </dgm:pt>
  </dgm:ptLst>
  <dgm:cxnLst>
    <dgm:cxn modelId="{2A4DDB62-0A2B-4264-83F7-23259A0096AC}" type="presOf" srcId="{B36DE603-364A-43A2-A188-AC458EB5CFE1}" destId="{A82022D6-9309-4350-828D-C4FA7B5BCE75}" srcOrd="0" destOrd="0" presId="urn:microsoft.com/office/officeart/2005/8/layout/lProcess3"/>
    <dgm:cxn modelId="{0A70F167-A9C9-43E9-9A1E-169C86B96D5D}" srcId="{0CA4F89E-E496-4331-8FCE-4CA9EE5C6131}" destId="{284D99EE-9445-4AC8-9613-18AF90F1389D}" srcOrd="0" destOrd="0" parTransId="{8AA3EDCF-F366-4E9A-ADBB-E2DF40836108}" sibTransId="{6C30793B-12DD-411B-8027-C9108482B29C}"/>
    <dgm:cxn modelId="{E3A96398-233F-4140-8657-EF0A13F126A4}" type="presOf" srcId="{0CA4F89E-E496-4331-8FCE-4CA9EE5C6131}" destId="{3DF8B460-7B3F-4C92-A0AB-167A11EA3A73}" srcOrd="0" destOrd="0" presId="urn:microsoft.com/office/officeart/2005/8/layout/lProcess3"/>
    <dgm:cxn modelId="{ED66FBBA-EE0F-4633-B2FD-0A7808261FA9}" srcId="{0CA4F89E-E496-4331-8FCE-4CA9EE5C6131}" destId="{B36DE603-364A-43A2-A188-AC458EB5CFE1}" srcOrd="1" destOrd="0" parTransId="{FE998335-B12A-4EA9-B3FF-E2230BAC567A}" sibTransId="{582FD86F-3ACF-485C-B79D-8B6855D501C3}"/>
    <dgm:cxn modelId="{4BA1A6C3-7113-4244-8BF4-F84DEE3AF3A4}" type="presOf" srcId="{284D99EE-9445-4AC8-9613-18AF90F1389D}" destId="{D710E4CF-76CB-416E-B435-B11DD6C87E74}" srcOrd="0" destOrd="0" presId="urn:microsoft.com/office/officeart/2005/8/layout/lProcess3"/>
    <dgm:cxn modelId="{082DEAD4-4E76-4F6D-9DFB-46DBBE0DA43A}" type="presParOf" srcId="{3DF8B460-7B3F-4C92-A0AB-167A11EA3A73}" destId="{7C6F129B-A4B7-497E-9F3D-2D111314765F}" srcOrd="0" destOrd="0" presId="urn:microsoft.com/office/officeart/2005/8/layout/lProcess3"/>
    <dgm:cxn modelId="{0392C93B-2501-4A3E-B2DF-C65FDCD02A8F}" type="presParOf" srcId="{7C6F129B-A4B7-497E-9F3D-2D111314765F}" destId="{D710E4CF-76CB-416E-B435-B11DD6C87E74}" srcOrd="0" destOrd="0" presId="urn:microsoft.com/office/officeart/2005/8/layout/lProcess3"/>
    <dgm:cxn modelId="{6D3D955B-2C52-44E8-AF9F-4BDEED4F13E0}" type="presParOf" srcId="{3DF8B460-7B3F-4C92-A0AB-167A11EA3A73}" destId="{FB4B7B00-CCFF-46AF-BF9F-520D49E3161B}" srcOrd="1" destOrd="0" presId="urn:microsoft.com/office/officeart/2005/8/layout/lProcess3"/>
    <dgm:cxn modelId="{245C5662-1DF5-4DC4-AAA0-DF46945E1B64}" type="presParOf" srcId="{3DF8B460-7B3F-4C92-A0AB-167A11EA3A73}" destId="{27F3F9D5-3F0C-4AE7-A066-A232CC4FCC52}" srcOrd="2" destOrd="0" presId="urn:microsoft.com/office/officeart/2005/8/layout/lProcess3"/>
    <dgm:cxn modelId="{A69B0B5F-3F91-4B65-ADD5-F60C30942DD2}" type="presParOf" srcId="{27F3F9D5-3F0C-4AE7-A066-A232CC4FCC52}" destId="{A82022D6-9309-4350-828D-C4FA7B5BCE7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A98500-1876-4E22-A311-03FDD49468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AA0CCEA-3B92-46F8-B025-367C1C511FA4}">
      <dgm:prSet/>
      <dgm:spPr/>
      <dgm:t>
        <a:bodyPr/>
        <a:lstStyle/>
        <a:p>
          <a:r>
            <a:rPr lang="cs-CZ"/>
            <a:t>pouze obecné nespecifické pro všechny zaměstnance</a:t>
          </a:r>
        </a:p>
      </dgm:t>
    </dgm:pt>
    <dgm:pt modelId="{600359F8-229E-4699-8616-EF5FB29F22D1}" type="parTrans" cxnId="{D8D9BD08-70A9-413F-AE43-BE557CFEA272}">
      <dgm:prSet/>
      <dgm:spPr/>
      <dgm:t>
        <a:bodyPr/>
        <a:lstStyle/>
        <a:p>
          <a:endParaRPr lang="cs-CZ"/>
        </a:p>
      </dgm:t>
    </dgm:pt>
    <dgm:pt modelId="{FC67EEAD-840F-41E3-8F48-C74AC469A7AD}" type="sibTrans" cxnId="{D8D9BD08-70A9-413F-AE43-BE557CFEA272}">
      <dgm:prSet/>
      <dgm:spPr/>
      <dgm:t>
        <a:bodyPr/>
        <a:lstStyle/>
        <a:p>
          <a:endParaRPr lang="cs-CZ"/>
        </a:p>
      </dgm:t>
    </dgm:pt>
    <dgm:pt modelId="{E30BA1BA-C207-44E2-98E3-CB218A4B19C3}">
      <dgm:prSet/>
      <dgm:spPr/>
      <dgm:t>
        <a:bodyPr/>
        <a:lstStyle/>
        <a:p>
          <a:r>
            <a:rPr lang="cs-CZ"/>
            <a:t>Sypo</a:t>
          </a:r>
        </a:p>
      </dgm:t>
    </dgm:pt>
    <dgm:pt modelId="{2CD2A3A9-52FF-47D9-8C20-140CA4FB4475}" type="parTrans" cxnId="{4A040CF9-0C02-4009-9C8D-F89DA6CA155C}">
      <dgm:prSet/>
      <dgm:spPr/>
      <dgm:t>
        <a:bodyPr/>
        <a:lstStyle/>
        <a:p>
          <a:endParaRPr lang="cs-CZ"/>
        </a:p>
      </dgm:t>
    </dgm:pt>
    <dgm:pt modelId="{3564BAEF-4907-479F-97F2-CA87B4528B1C}" type="sibTrans" cxnId="{4A040CF9-0C02-4009-9C8D-F89DA6CA155C}">
      <dgm:prSet/>
      <dgm:spPr/>
      <dgm:t>
        <a:bodyPr/>
        <a:lstStyle/>
        <a:p>
          <a:endParaRPr lang="cs-CZ"/>
        </a:p>
      </dgm:t>
    </dgm:pt>
    <dgm:pt modelId="{27ADA019-EC7C-4613-B3C4-415474E73F3C}" type="pres">
      <dgm:prSet presAssocID="{FBA98500-1876-4E22-A311-03FDD49468AF}" presName="linear" presStyleCnt="0">
        <dgm:presLayoutVars>
          <dgm:animLvl val="lvl"/>
          <dgm:resizeHandles val="exact"/>
        </dgm:presLayoutVars>
      </dgm:prSet>
      <dgm:spPr/>
    </dgm:pt>
    <dgm:pt modelId="{EC5C48AF-53DF-4F70-9BA5-35D481FD94A1}" type="pres">
      <dgm:prSet presAssocID="{8AA0CCEA-3B92-46F8-B025-367C1C511F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7A34BCB-C8E4-47DE-80D2-9C0C53341203}" type="pres">
      <dgm:prSet presAssocID="{FC67EEAD-840F-41E3-8F48-C74AC469A7AD}" presName="spacer" presStyleCnt="0"/>
      <dgm:spPr/>
    </dgm:pt>
    <dgm:pt modelId="{9B20298F-78F6-4C8D-A2EE-AF63FAC97E40}" type="pres">
      <dgm:prSet presAssocID="{E30BA1BA-C207-44E2-98E3-CB218A4B19C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8D9BD08-70A9-413F-AE43-BE557CFEA272}" srcId="{FBA98500-1876-4E22-A311-03FDD49468AF}" destId="{8AA0CCEA-3B92-46F8-B025-367C1C511FA4}" srcOrd="0" destOrd="0" parTransId="{600359F8-229E-4699-8616-EF5FB29F22D1}" sibTransId="{FC67EEAD-840F-41E3-8F48-C74AC469A7AD}"/>
    <dgm:cxn modelId="{406A9965-F1BD-426F-AB55-B7698FD63572}" type="presOf" srcId="{8AA0CCEA-3B92-46F8-B025-367C1C511FA4}" destId="{EC5C48AF-53DF-4F70-9BA5-35D481FD94A1}" srcOrd="0" destOrd="0" presId="urn:microsoft.com/office/officeart/2005/8/layout/vList2"/>
    <dgm:cxn modelId="{7EE98B9D-D657-478E-B860-B16C7B4A05A8}" type="presOf" srcId="{FBA98500-1876-4E22-A311-03FDD49468AF}" destId="{27ADA019-EC7C-4613-B3C4-415474E73F3C}" srcOrd="0" destOrd="0" presId="urn:microsoft.com/office/officeart/2005/8/layout/vList2"/>
    <dgm:cxn modelId="{D6B61E9E-E6EF-48B5-B645-949D3EB37AB4}" type="presOf" srcId="{E30BA1BA-C207-44E2-98E3-CB218A4B19C3}" destId="{9B20298F-78F6-4C8D-A2EE-AF63FAC97E40}" srcOrd="0" destOrd="0" presId="urn:microsoft.com/office/officeart/2005/8/layout/vList2"/>
    <dgm:cxn modelId="{4A040CF9-0C02-4009-9C8D-F89DA6CA155C}" srcId="{FBA98500-1876-4E22-A311-03FDD49468AF}" destId="{E30BA1BA-C207-44E2-98E3-CB218A4B19C3}" srcOrd="1" destOrd="0" parTransId="{2CD2A3A9-52FF-47D9-8C20-140CA4FB4475}" sibTransId="{3564BAEF-4907-479F-97F2-CA87B4528B1C}"/>
    <dgm:cxn modelId="{B85148BD-26E3-4C2F-8E0E-37584B3B2957}" type="presParOf" srcId="{27ADA019-EC7C-4613-B3C4-415474E73F3C}" destId="{EC5C48AF-53DF-4F70-9BA5-35D481FD94A1}" srcOrd="0" destOrd="0" presId="urn:microsoft.com/office/officeart/2005/8/layout/vList2"/>
    <dgm:cxn modelId="{22000E09-B684-4720-8103-EEED76552274}" type="presParOf" srcId="{27ADA019-EC7C-4613-B3C4-415474E73F3C}" destId="{C7A34BCB-C8E4-47DE-80D2-9C0C53341203}" srcOrd="1" destOrd="0" presId="urn:microsoft.com/office/officeart/2005/8/layout/vList2"/>
    <dgm:cxn modelId="{86933790-9F53-45D7-B0CC-CAC44586CFBC}" type="presParOf" srcId="{27ADA019-EC7C-4613-B3C4-415474E73F3C}" destId="{9B20298F-78F6-4C8D-A2EE-AF63FAC97E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2B3D80-AF1C-41C5-9D9D-0B98688CE2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490BFB-EF6D-4AED-AC78-2029464CF9D7}">
      <dgm:prSet phldrT="[Text]"/>
      <dgm:spPr/>
      <dgm:t>
        <a:bodyPr/>
        <a:lstStyle/>
        <a:p>
          <a:r>
            <a:rPr lang="cs-CZ" dirty="0"/>
            <a:t>1. Plat</a:t>
          </a:r>
        </a:p>
      </dgm:t>
    </dgm:pt>
    <dgm:pt modelId="{9B61FFA9-2128-464D-A8CD-705B6F89E395}" type="parTrans" cxnId="{4A5F1D49-F9E9-48A1-86FC-F6121DE69529}">
      <dgm:prSet/>
      <dgm:spPr/>
      <dgm:t>
        <a:bodyPr/>
        <a:lstStyle/>
        <a:p>
          <a:endParaRPr lang="cs-CZ"/>
        </a:p>
      </dgm:t>
    </dgm:pt>
    <dgm:pt modelId="{83333FBD-7E75-41E0-8AD7-1C6E55FE4BB5}" type="sibTrans" cxnId="{4A5F1D49-F9E9-48A1-86FC-F6121DE69529}">
      <dgm:prSet/>
      <dgm:spPr/>
      <dgm:t>
        <a:bodyPr/>
        <a:lstStyle/>
        <a:p>
          <a:endParaRPr lang="cs-CZ"/>
        </a:p>
      </dgm:t>
    </dgm:pt>
    <dgm:pt modelId="{2DB155A1-9680-45F7-A381-321AE39E7DDB}">
      <dgm:prSet phldrT="[Text]"/>
      <dgm:spPr/>
      <dgm:t>
        <a:bodyPr/>
        <a:lstStyle/>
        <a:p>
          <a:r>
            <a:rPr lang="cs-CZ" dirty="0"/>
            <a:t>2. Vzdělávání</a:t>
          </a:r>
        </a:p>
      </dgm:t>
    </dgm:pt>
    <dgm:pt modelId="{45122A0C-C964-4016-9E17-92EA8827AFBF}" type="parTrans" cxnId="{F58B0F9E-1884-4AD2-BDC6-B86C1E2A541C}">
      <dgm:prSet/>
      <dgm:spPr/>
      <dgm:t>
        <a:bodyPr/>
        <a:lstStyle/>
        <a:p>
          <a:endParaRPr lang="cs-CZ"/>
        </a:p>
      </dgm:t>
    </dgm:pt>
    <dgm:pt modelId="{09DB3EE4-3A94-48E3-A081-0CD8DE422A49}" type="sibTrans" cxnId="{F58B0F9E-1884-4AD2-BDC6-B86C1E2A541C}">
      <dgm:prSet/>
      <dgm:spPr/>
      <dgm:t>
        <a:bodyPr/>
        <a:lstStyle/>
        <a:p>
          <a:endParaRPr lang="cs-CZ"/>
        </a:p>
      </dgm:t>
    </dgm:pt>
    <dgm:pt modelId="{40F345DB-0EE3-4337-A504-13A4BF3C9624}">
      <dgm:prSet phldrT="[Text]"/>
      <dgm:spPr/>
      <dgm:t>
        <a:bodyPr/>
        <a:lstStyle/>
        <a:p>
          <a:r>
            <a:rPr lang="cs-CZ" dirty="0"/>
            <a:t>3. Kariéra</a:t>
          </a:r>
        </a:p>
      </dgm:t>
    </dgm:pt>
    <dgm:pt modelId="{DC1558D7-1410-4740-A3C9-196070DF3E87}" type="parTrans" cxnId="{B001ECC1-68A9-4122-B174-034444F15B6D}">
      <dgm:prSet/>
      <dgm:spPr/>
      <dgm:t>
        <a:bodyPr/>
        <a:lstStyle/>
        <a:p>
          <a:endParaRPr lang="cs-CZ"/>
        </a:p>
      </dgm:t>
    </dgm:pt>
    <dgm:pt modelId="{8F5511E2-6607-46DA-BD3B-0060EE0DBE19}" type="sibTrans" cxnId="{B001ECC1-68A9-4122-B174-034444F15B6D}">
      <dgm:prSet/>
      <dgm:spPr/>
      <dgm:t>
        <a:bodyPr/>
        <a:lstStyle/>
        <a:p>
          <a:endParaRPr lang="cs-CZ"/>
        </a:p>
      </dgm:t>
    </dgm:pt>
    <dgm:pt modelId="{72FFB82D-2FA0-4AED-AF99-77D1458F5022}" type="pres">
      <dgm:prSet presAssocID="{132B3D80-AF1C-41C5-9D9D-0B98688CE250}" presName="linear" presStyleCnt="0">
        <dgm:presLayoutVars>
          <dgm:dir/>
          <dgm:animLvl val="lvl"/>
          <dgm:resizeHandles val="exact"/>
        </dgm:presLayoutVars>
      </dgm:prSet>
      <dgm:spPr/>
    </dgm:pt>
    <dgm:pt modelId="{EA6848F4-A6D4-4A17-9051-8F73805DBEFA}" type="pres">
      <dgm:prSet presAssocID="{06490BFB-EF6D-4AED-AC78-2029464CF9D7}" presName="parentLin" presStyleCnt="0"/>
      <dgm:spPr/>
    </dgm:pt>
    <dgm:pt modelId="{EBBA0D02-3094-4AA6-AFAD-8D64F8B57D61}" type="pres">
      <dgm:prSet presAssocID="{06490BFB-EF6D-4AED-AC78-2029464CF9D7}" presName="parentLeftMargin" presStyleLbl="node1" presStyleIdx="0" presStyleCnt="3"/>
      <dgm:spPr/>
    </dgm:pt>
    <dgm:pt modelId="{9C50556A-F0CE-45B1-B939-FF2EB179519F}" type="pres">
      <dgm:prSet presAssocID="{06490BFB-EF6D-4AED-AC78-2029464CF9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61FD652-2F64-4B30-B086-434A7B2A1C3E}" type="pres">
      <dgm:prSet presAssocID="{06490BFB-EF6D-4AED-AC78-2029464CF9D7}" presName="negativeSpace" presStyleCnt="0"/>
      <dgm:spPr/>
    </dgm:pt>
    <dgm:pt modelId="{A686B47D-C81C-4D7C-A67C-C4FC749E9BAC}" type="pres">
      <dgm:prSet presAssocID="{06490BFB-EF6D-4AED-AC78-2029464CF9D7}" presName="childText" presStyleLbl="conFgAcc1" presStyleIdx="0" presStyleCnt="3">
        <dgm:presLayoutVars>
          <dgm:bulletEnabled val="1"/>
        </dgm:presLayoutVars>
      </dgm:prSet>
      <dgm:spPr/>
    </dgm:pt>
    <dgm:pt modelId="{872A08ED-5F27-487E-97D8-EBCC39C5E2BE}" type="pres">
      <dgm:prSet presAssocID="{83333FBD-7E75-41E0-8AD7-1C6E55FE4BB5}" presName="spaceBetweenRectangles" presStyleCnt="0"/>
      <dgm:spPr/>
    </dgm:pt>
    <dgm:pt modelId="{6D324539-AF65-4394-8744-07A1BB98E634}" type="pres">
      <dgm:prSet presAssocID="{2DB155A1-9680-45F7-A381-321AE39E7DDB}" presName="parentLin" presStyleCnt="0"/>
      <dgm:spPr/>
    </dgm:pt>
    <dgm:pt modelId="{C4BEE337-9EAB-4932-9C7B-0E880CC108D9}" type="pres">
      <dgm:prSet presAssocID="{2DB155A1-9680-45F7-A381-321AE39E7DDB}" presName="parentLeftMargin" presStyleLbl="node1" presStyleIdx="0" presStyleCnt="3"/>
      <dgm:spPr/>
    </dgm:pt>
    <dgm:pt modelId="{699F49DC-00F7-4F00-8727-A1052F0FF574}" type="pres">
      <dgm:prSet presAssocID="{2DB155A1-9680-45F7-A381-321AE39E7D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44E304-8919-4CC3-8506-545D189499F6}" type="pres">
      <dgm:prSet presAssocID="{2DB155A1-9680-45F7-A381-321AE39E7DDB}" presName="negativeSpace" presStyleCnt="0"/>
      <dgm:spPr/>
    </dgm:pt>
    <dgm:pt modelId="{E54356B9-0199-408D-A346-15DA46F494E2}" type="pres">
      <dgm:prSet presAssocID="{2DB155A1-9680-45F7-A381-321AE39E7DDB}" presName="childText" presStyleLbl="conFgAcc1" presStyleIdx="1" presStyleCnt="3">
        <dgm:presLayoutVars>
          <dgm:bulletEnabled val="1"/>
        </dgm:presLayoutVars>
      </dgm:prSet>
      <dgm:spPr/>
    </dgm:pt>
    <dgm:pt modelId="{B07D99F2-A44B-44A8-8466-6EF5BE6EAC2F}" type="pres">
      <dgm:prSet presAssocID="{09DB3EE4-3A94-48E3-A081-0CD8DE422A49}" presName="spaceBetweenRectangles" presStyleCnt="0"/>
      <dgm:spPr/>
    </dgm:pt>
    <dgm:pt modelId="{499C1754-1410-4A32-BD40-ACACE1B8E5DB}" type="pres">
      <dgm:prSet presAssocID="{40F345DB-0EE3-4337-A504-13A4BF3C9624}" presName="parentLin" presStyleCnt="0"/>
      <dgm:spPr/>
    </dgm:pt>
    <dgm:pt modelId="{60E89835-AC07-4AD9-AC19-C012C79FE240}" type="pres">
      <dgm:prSet presAssocID="{40F345DB-0EE3-4337-A504-13A4BF3C9624}" presName="parentLeftMargin" presStyleLbl="node1" presStyleIdx="1" presStyleCnt="3"/>
      <dgm:spPr/>
    </dgm:pt>
    <dgm:pt modelId="{B261EAEC-7B24-4674-A6C3-CF246D036340}" type="pres">
      <dgm:prSet presAssocID="{40F345DB-0EE3-4337-A504-13A4BF3C962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3F27772-3EC2-46F9-A4FF-4F5DE53591A2}" type="pres">
      <dgm:prSet presAssocID="{40F345DB-0EE3-4337-A504-13A4BF3C9624}" presName="negativeSpace" presStyleCnt="0"/>
      <dgm:spPr/>
    </dgm:pt>
    <dgm:pt modelId="{404A01BB-BED8-4F4C-8110-D26C32E80C00}" type="pres">
      <dgm:prSet presAssocID="{40F345DB-0EE3-4337-A504-13A4BF3C962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86810A-697C-488B-BFBB-C307C677D1B1}" type="presOf" srcId="{40F345DB-0EE3-4337-A504-13A4BF3C9624}" destId="{60E89835-AC07-4AD9-AC19-C012C79FE240}" srcOrd="0" destOrd="0" presId="urn:microsoft.com/office/officeart/2005/8/layout/list1"/>
    <dgm:cxn modelId="{58EA9E36-BB08-41B0-89A3-76F698A965AA}" type="presOf" srcId="{132B3D80-AF1C-41C5-9D9D-0B98688CE250}" destId="{72FFB82D-2FA0-4AED-AF99-77D1458F5022}" srcOrd="0" destOrd="0" presId="urn:microsoft.com/office/officeart/2005/8/layout/list1"/>
    <dgm:cxn modelId="{5B6B255B-2382-422E-B62B-DFD50EDD7838}" type="presOf" srcId="{40F345DB-0EE3-4337-A504-13A4BF3C9624}" destId="{B261EAEC-7B24-4674-A6C3-CF246D036340}" srcOrd="1" destOrd="0" presId="urn:microsoft.com/office/officeart/2005/8/layout/list1"/>
    <dgm:cxn modelId="{D1668347-4FDA-40CA-879A-F3C097BBFD60}" type="presOf" srcId="{2DB155A1-9680-45F7-A381-321AE39E7DDB}" destId="{699F49DC-00F7-4F00-8727-A1052F0FF574}" srcOrd="1" destOrd="0" presId="urn:microsoft.com/office/officeart/2005/8/layout/list1"/>
    <dgm:cxn modelId="{4A5F1D49-F9E9-48A1-86FC-F6121DE69529}" srcId="{132B3D80-AF1C-41C5-9D9D-0B98688CE250}" destId="{06490BFB-EF6D-4AED-AC78-2029464CF9D7}" srcOrd="0" destOrd="0" parTransId="{9B61FFA9-2128-464D-A8CD-705B6F89E395}" sibTransId="{83333FBD-7E75-41E0-8AD7-1C6E55FE4BB5}"/>
    <dgm:cxn modelId="{80D2694A-0DB6-4FB5-94AE-52FA28642D58}" type="presOf" srcId="{06490BFB-EF6D-4AED-AC78-2029464CF9D7}" destId="{9C50556A-F0CE-45B1-B939-FF2EB179519F}" srcOrd="1" destOrd="0" presId="urn:microsoft.com/office/officeart/2005/8/layout/list1"/>
    <dgm:cxn modelId="{F58B0F9E-1884-4AD2-BDC6-B86C1E2A541C}" srcId="{132B3D80-AF1C-41C5-9D9D-0B98688CE250}" destId="{2DB155A1-9680-45F7-A381-321AE39E7DDB}" srcOrd="1" destOrd="0" parTransId="{45122A0C-C964-4016-9E17-92EA8827AFBF}" sibTransId="{09DB3EE4-3A94-48E3-A081-0CD8DE422A49}"/>
    <dgm:cxn modelId="{E79FB3BA-EB5F-46D9-AFAE-E58C4A3B770E}" type="presOf" srcId="{06490BFB-EF6D-4AED-AC78-2029464CF9D7}" destId="{EBBA0D02-3094-4AA6-AFAD-8D64F8B57D61}" srcOrd="0" destOrd="0" presId="urn:microsoft.com/office/officeart/2005/8/layout/list1"/>
    <dgm:cxn modelId="{B001ECC1-68A9-4122-B174-034444F15B6D}" srcId="{132B3D80-AF1C-41C5-9D9D-0B98688CE250}" destId="{40F345DB-0EE3-4337-A504-13A4BF3C9624}" srcOrd="2" destOrd="0" parTransId="{DC1558D7-1410-4740-A3C9-196070DF3E87}" sibTransId="{8F5511E2-6607-46DA-BD3B-0060EE0DBE19}"/>
    <dgm:cxn modelId="{C5FF84C2-E7DF-45EE-9201-B5D88EE84D6B}" type="presOf" srcId="{2DB155A1-9680-45F7-A381-321AE39E7DDB}" destId="{C4BEE337-9EAB-4932-9C7B-0E880CC108D9}" srcOrd="0" destOrd="0" presId="urn:microsoft.com/office/officeart/2005/8/layout/list1"/>
    <dgm:cxn modelId="{94777CD6-0606-4184-8AA9-DA92C4F381AD}" type="presParOf" srcId="{72FFB82D-2FA0-4AED-AF99-77D1458F5022}" destId="{EA6848F4-A6D4-4A17-9051-8F73805DBEFA}" srcOrd="0" destOrd="0" presId="urn:microsoft.com/office/officeart/2005/8/layout/list1"/>
    <dgm:cxn modelId="{22062BBB-6EFD-4F3B-8CA1-A55EC75F69DC}" type="presParOf" srcId="{EA6848F4-A6D4-4A17-9051-8F73805DBEFA}" destId="{EBBA0D02-3094-4AA6-AFAD-8D64F8B57D61}" srcOrd="0" destOrd="0" presId="urn:microsoft.com/office/officeart/2005/8/layout/list1"/>
    <dgm:cxn modelId="{2B52289F-289C-496E-BFEA-6358738E846A}" type="presParOf" srcId="{EA6848F4-A6D4-4A17-9051-8F73805DBEFA}" destId="{9C50556A-F0CE-45B1-B939-FF2EB179519F}" srcOrd="1" destOrd="0" presId="urn:microsoft.com/office/officeart/2005/8/layout/list1"/>
    <dgm:cxn modelId="{2FD72A45-5B96-4B18-B3C4-94A8F311A43C}" type="presParOf" srcId="{72FFB82D-2FA0-4AED-AF99-77D1458F5022}" destId="{861FD652-2F64-4B30-B086-434A7B2A1C3E}" srcOrd="1" destOrd="0" presId="urn:microsoft.com/office/officeart/2005/8/layout/list1"/>
    <dgm:cxn modelId="{51F20961-257D-4A9C-9E58-F4E81224E09B}" type="presParOf" srcId="{72FFB82D-2FA0-4AED-AF99-77D1458F5022}" destId="{A686B47D-C81C-4D7C-A67C-C4FC749E9BAC}" srcOrd="2" destOrd="0" presId="urn:microsoft.com/office/officeart/2005/8/layout/list1"/>
    <dgm:cxn modelId="{6A9891C6-7441-4741-A806-EF0B5083E5B2}" type="presParOf" srcId="{72FFB82D-2FA0-4AED-AF99-77D1458F5022}" destId="{872A08ED-5F27-487E-97D8-EBCC39C5E2BE}" srcOrd="3" destOrd="0" presId="urn:microsoft.com/office/officeart/2005/8/layout/list1"/>
    <dgm:cxn modelId="{FFE347BE-78D4-47C1-989A-54D77AB0BF72}" type="presParOf" srcId="{72FFB82D-2FA0-4AED-AF99-77D1458F5022}" destId="{6D324539-AF65-4394-8744-07A1BB98E634}" srcOrd="4" destOrd="0" presId="urn:microsoft.com/office/officeart/2005/8/layout/list1"/>
    <dgm:cxn modelId="{F98175D7-E45C-4055-9510-A895A9392CA4}" type="presParOf" srcId="{6D324539-AF65-4394-8744-07A1BB98E634}" destId="{C4BEE337-9EAB-4932-9C7B-0E880CC108D9}" srcOrd="0" destOrd="0" presId="urn:microsoft.com/office/officeart/2005/8/layout/list1"/>
    <dgm:cxn modelId="{27A60F65-508A-41BC-8DC1-0A06A25828FB}" type="presParOf" srcId="{6D324539-AF65-4394-8744-07A1BB98E634}" destId="{699F49DC-00F7-4F00-8727-A1052F0FF574}" srcOrd="1" destOrd="0" presId="urn:microsoft.com/office/officeart/2005/8/layout/list1"/>
    <dgm:cxn modelId="{5D8C5879-16B0-40AD-BB35-C4BEF0D9320C}" type="presParOf" srcId="{72FFB82D-2FA0-4AED-AF99-77D1458F5022}" destId="{3B44E304-8919-4CC3-8506-545D189499F6}" srcOrd="5" destOrd="0" presId="urn:microsoft.com/office/officeart/2005/8/layout/list1"/>
    <dgm:cxn modelId="{F71EF431-90C5-420A-B400-B6D42D4A9AAF}" type="presParOf" srcId="{72FFB82D-2FA0-4AED-AF99-77D1458F5022}" destId="{E54356B9-0199-408D-A346-15DA46F494E2}" srcOrd="6" destOrd="0" presId="urn:microsoft.com/office/officeart/2005/8/layout/list1"/>
    <dgm:cxn modelId="{9B980614-070D-4145-9D69-5D2B0D03B0D8}" type="presParOf" srcId="{72FFB82D-2FA0-4AED-AF99-77D1458F5022}" destId="{B07D99F2-A44B-44A8-8466-6EF5BE6EAC2F}" srcOrd="7" destOrd="0" presId="urn:microsoft.com/office/officeart/2005/8/layout/list1"/>
    <dgm:cxn modelId="{0484E4EC-50D9-4C54-B09D-0F8E35463EE2}" type="presParOf" srcId="{72FFB82D-2FA0-4AED-AF99-77D1458F5022}" destId="{499C1754-1410-4A32-BD40-ACACE1B8E5DB}" srcOrd="8" destOrd="0" presId="urn:microsoft.com/office/officeart/2005/8/layout/list1"/>
    <dgm:cxn modelId="{1C5B452C-30C5-4F79-A9E4-75FE523F3046}" type="presParOf" srcId="{499C1754-1410-4A32-BD40-ACACE1B8E5DB}" destId="{60E89835-AC07-4AD9-AC19-C012C79FE240}" srcOrd="0" destOrd="0" presId="urn:microsoft.com/office/officeart/2005/8/layout/list1"/>
    <dgm:cxn modelId="{9950F112-35A4-487E-9932-C875A94CF9F7}" type="presParOf" srcId="{499C1754-1410-4A32-BD40-ACACE1B8E5DB}" destId="{B261EAEC-7B24-4674-A6C3-CF246D036340}" srcOrd="1" destOrd="0" presId="urn:microsoft.com/office/officeart/2005/8/layout/list1"/>
    <dgm:cxn modelId="{BAB11DFA-8195-442D-9DDC-87CBE8890DD7}" type="presParOf" srcId="{72FFB82D-2FA0-4AED-AF99-77D1458F5022}" destId="{C3F27772-3EC2-46F9-A4FF-4F5DE53591A2}" srcOrd="9" destOrd="0" presId="urn:microsoft.com/office/officeart/2005/8/layout/list1"/>
    <dgm:cxn modelId="{61639090-F393-487A-B81D-9B747A77434F}" type="presParOf" srcId="{72FFB82D-2FA0-4AED-AF99-77D1458F5022}" destId="{404A01BB-BED8-4F4C-8110-D26C32E80C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26F130-D277-4E69-A742-9505E974F76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687DA42-0F75-424B-916B-A28398C9F66F}">
      <dgm:prSet/>
      <dgm:spPr/>
      <dgm:t>
        <a:bodyPr/>
        <a:lstStyle/>
        <a:p>
          <a:r>
            <a:rPr lang="cs-CZ"/>
            <a:t>regionální školství jak o věčná „priorita“</a:t>
          </a:r>
        </a:p>
      </dgm:t>
    </dgm:pt>
    <dgm:pt modelId="{CBE7D9DC-2812-4CE2-890A-20E955999BC6}" type="parTrans" cxnId="{09778664-95D3-4152-90B3-71123F7B8BBE}">
      <dgm:prSet/>
      <dgm:spPr/>
      <dgm:t>
        <a:bodyPr/>
        <a:lstStyle/>
        <a:p>
          <a:endParaRPr lang="cs-CZ"/>
        </a:p>
      </dgm:t>
    </dgm:pt>
    <dgm:pt modelId="{A6703B98-B246-4A6E-9D24-6B3A9C7A8D65}" type="sibTrans" cxnId="{09778664-95D3-4152-90B3-71123F7B8BBE}">
      <dgm:prSet/>
      <dgm:spPr/>
      <dgm:t>
        <a:bodyPr/>
        <a:lstStyle/>
        <a:p>
          <a:endParaRPr lang="cs-CZ"/>
        </a:p>
      </dgm:t>
    </dgm:pt>
    <dgm:pt modelId="{F8051B19-0C1A-4B1E-825A-977000E0A787}">
      <dgm:prSet/>
      <dgm:spPr/>
      <dgm:t>
        <a:bodyPr/>
        <a:lstStyle/>
        <a:p>
          <a:r>
            <a:rPr lang="cs-CZ"/>
            <a:t>politický konsenzus na 130% průměrné mzdy v národním hospodářství</a:t>
          </a:r>
        </a:p>
      </dgm:t>
    </dgm:pt>
    <dgm:pt modelId="{E2D90BA3-A994-474E-8F44-D80F76219E01}" type="parTrans" cxnId="{595B0401-F609-4F3B-A690-970866B5568C}">
      <dgm:prSet/>
      <dgm:spPr/>
      <dgm:t>
        <a:bodyPr/>
        <a:lstStyle/>
        <a:p>
          <a:endParaRPr lang="cs-CZ"/>
        </a:p>
      </dgm:t>
    </dgm:pt>
    <dgm:pt modelId="{3C54CB57-E75B-45DB-99CB-573ADF186FBE}" type="sibTrans" cxnId="{595B0401-F609-4F3B-A690-970866B5568C}">
      <dgm:prSet/>
      <dgm:spPr/>
      <dgm:t>
        <a:bodyPr/>
        <a:lstStyle/>
        <a:p>
          <a:endParaRPr lang="cs-CZ"/>
        </a:p>
      </dgm:t>
    </dgm:pt>
    <dgm:pt modelId="{F33D9574-33E0-4D43-B900-97A7913EA027}">
      <dgm:prSet/>
      <dgm:spPr/>
      <dgm:t>
        <a:bodyPr/>
        <a:lstStyle/>
        <a:p>
          <a:r>
            <a:rPr lang="cs-CZ"/>
            <a:t>Programové prohlášení vlády České republiky z ledna 2022</a:t>
          </a:r>
        </a:p>
      </dgm:t>
    </dgm:pt>
    <dgm:pt modelId="{619A6DA7-D3E4-4E51-8F40-1977AFE6861E}" type="parTrans" cxnId="{10B30B8D-9095-4BEC-BC3F-B9D0FCEBF545}">
      <dgm:prSet/>
      <dgm:spPr/>
      <dgm:t>
        <a:bodyPr/>
        <a:lstStyle/>
        <a:p>
          <a:endParaRPr lang="cs-CZ"/>
        </a:p>
      </dgm:t>
    </dgm:pt>
    <dgm:pt modelId="{43C72FD1-47B0-4330-BA09-7ABA1FABD4A0}" type="sibTrans" cxnId="{10B30B8D-9095-4BEC-BC3F-B9D0FCEBF545}">
      <dgm:prSet/>
      <dgm:spPr/>
      <dgm:t>
        <a:bodyPr/>
        <a:lstStyle/>
        <a:p>
          <a:endParaRPr lang="cs-CZ"/>
        </a:p>
      </dgm:t>
    </dgm:pt>
    <dgm:pt modelId="{F8E728C4-5211-4835-AC58-E219BFD1EC63}">
      <dgm:prSet/>
      <dgm:spPr/>
      <dgm:t>
        <a:bodyPr/>
        <a:lstStyle/>
        <a:p>
          <a:r>
            <a:rPr lang="pl-PL"/>
            <a:t>Strategie vzdělávací politiky do roku 2030+</a:t>
          </a:r>
          <a:endParaRPr lang="cs-CZ"/>
        </a:p>
      </dgm:t>
    </dgm:pt>
    <dgm:pt modelId="{F0F2F12D-1987-49A9-A1C8-D514D49689E7}" type="parTrans" cxnId="{C0A2BECD-D7D4-46EC-8E06-CD99AE00702E}">
      <dgm:prSet/>
      <dgm:spPr/>
      <dgm:t>
        <a:bodyPr/>
        <a:lstStyle/>
        <a:p>
          <a:endParaRPr lang="cs-CZ"/>
        </a:p>
      </dgm:t>
    </dgm:pt>
    <dgm:pt modelId="{DC6B352E-D3C2-4890-A59C-08BA0EABBA8A}" type="sibTrans" cxnId="{C0A2BECD-D7D4-46EC-8E06-CD99AE00702E}">
      <dgm:prSet/>
      <dgm:spPr/>
      <dgm:t>
        <a:bodyPr/>
        <a:lstStyle/>
        <a:p>
          <a:endParaRPr lang="cs-CZ"/>
        </a:p>
      </dgm:t>
    </dgm:pt>
    <dgm:pt modelId="{D822DB18-0DCA-46A4-9221-8761F7AD1845}" type="pres">
      <dgm:prSet presAssocID="{6826F130-D277-4E69-A742-9505E974F762}" presName="compositeShape" presStyleCnt="0">
        <dgm:presLayoutVars>
          <dgm:dir/>
          <dgm:resizeHandles/>
        </dgm:presLayoutVars>
      </dgm:prSet>
      <dgm:spPr/>
    </dgm:pt>
    <dgm:pt modelId="{F3BF3C06-1396-4D54-8974-1C9DD5F225F0}" type="pres">
      <dgm:prSet presAssocID="{6826F130-D277-4E69-A742-9505E974F762}" presName="pyramid" presStyleLbl="node1" presStyleIdx="0" presStyleCnt="1"/>
      <dgm:spPr/>
    </dgm:pt>
    <dgm:pt modelId="{8A1C438B-EDD9-4C93-99A3-F5C0208FCD80}" type="pres">
      <dgm:prSet presAssocID="{6826F130-D277-4E69-A742-9505E974F762}" presName="theList" presStyleCnt="0"/>
      <dgm:spPr/>
    </dgm:pt>
    <dgm:pt modelId="{FA052199-C380-4E5B-8DAD-620D3F697950}" type="pres">
      <dgm:prSet presAssocID="{7687DA42-0F75-424B-916B-A28398C9F66F}" presName="aNode" presStyleLbl="fgAcc1" presStyleIdx="0" presStyleCnt="4">
        <dgm:presLayoutVars>
          <dgm:bulletEnabled val="1"/>
        </dgm:presLayoutVars>
      </dgm:prSet>
      <dgm:spPr/>
    </dgm:pt>
    <dgm:pt modelId="{8E5B6341-C979-45AD-AE9A-CD4528197201}" type="pres">
      <dgm:prSet presAssocID="{7687DA42-0F75-424B-916B-A28398C9F66F}" presName="aSpace" presStyleCnt="0"/>
      <dgm:spPr/>
    </dgm:pt>
    <dgm:pt modelId="{5D57AD0D-35E9-43C0-B29D-E4323B6C18A2}" type="pres">
      <dgm:prSet presAssocID="{F8051B19-0C1A-4B1E-825A-977000E0A787}" presName="aNode" presStyleLbl="fgAcc1" presStyleIdx="1" presStyleCnt="4">
        <dgm:presLayoutVars>
          <dgm:bulletEnabled val="1"/>
        </dgm:presLayoutVars>
      </dgm:prSet>
      <dgm:spPr/>
    </dgm:pt>
    <dgm:pt modelId="{6DE96CBA-86CA-47B7-91E6-AB5E17736D9D}" type="pres">
      <dgm:prSet presAssocID="{F8051B19-0C1A-4B1E-825A-977000E0A787}" presName="aSpace" presStyleCnt="0"/>
      <dgm:spPr/>
    </dgm:pt>
    <dgm:pt modelId="{F070C4BB-E9C7-40D2-92FD-FEC4DAD97013}" type="pres">
      <dgm:prSet presAssocID="{F33D9574-33E0-4D43-B900-97A7913EA027}" presName="aNode" presStyleLbl="fgAcc1" presStyleIdx="2" presStyleCnt="4">
        <dgm:presLayoutVars>
          <dgm:bulletEnabled val="1"/>
        </dgm:presLayoutVars>
      </dgm:prSet>
      <dgm:spPr/>
    </dgm:pt>
    <dgm:pt modelId="{67D53E09-6554-47AA-B8EC-3C91A4E36779}" type="pres">
      <dgm:prSet presAssocID="{F33D9574-33E0-4D43-B900-97A7913EA027}" presName="aSpace" presStyleCnt="0"/>
      <dgm:spPr/>
    </dgm:pt>
    <dgm:pt modelId="{107D4A64-E01A-4A4B-B846-B896CB2928FE}" type="pres">
      <dgm:prSet presAssocID="{F8E728C4-5211-4835-AC58-E219BFD1EC63}" presName="aNode" presStyleLbl="fgAcc1" presStyleIdx="3" presStyleCnt="4">
        <dgm:presLayoutVars>
          <dgm:bulletEnabled val="1"/>
        </dgm:presLayoutVars>
      </dgm:prSet>
      <dgm:spPr/>
    </dgm:pt>
    <dgm:pt modelId="{F5E7769C-14DF-439D-B48E-F248F24E74B0}" type="pres">
      <dgm:prSet presAssocID="{F8E728C4-5211-4835-AC58-E219BFD1EC63}" presName="aSpace" presStyleCnt="0"/>
      <dgm:spPr/>
    </dgm:pt>
  </dgm:ptLst>
  <dgm:cxnLst>
    <dgm:cxn modelId="{595B0401-F609-4F3B-A690-970866B5568C}" srcId="{6826F130-D277-4E69-A742-9505E974F762}" destId="{F8051B19-0C1A-4B1E-825A-977000E0A787}" srcOrd="1" destOrd="0" parTransId="{E2D90BA3-A994-474E-8F44-D80F76219E01}" sibTransId="{3C54CB57-E75B-45DB-99CB-573ADF186FBE}"/>
    <dgm:cxn modelId="{6A0E0D09-BAB7-4F3C-A5E1-9AE33C56DBD3}" type="presOf" srcId="{6826F130-D277-4E69-A742-9505E974F762}" destId="{D822DB18-0DCA-46A4-9221-8761F7AD1845}" srcOrd="0" destOrd="0" presId="urn:microsoft.com/office/officeart/2005/8/layout/pyramid2"/>
    <dgm:cxn modelId="{09778664-95D3-4152-90B3-71123F7B8BBE}" srcId="{6826F130-D277-4E69-A742-9505E974F762}" destId="{7687DA42-0F75-424B-916B-A28398C9F66F}" srcOrd="0" destOrd="0" parTransId="{CBE7D9DC-2812-4CE2-890A-20E955999BC6}" sibTransId="{A6703B98-B246-4A6E-9D24-6B3A9C7A8D65}"/>
    <dgm:cxn modelId="{1D029C58-29FD-4730-A9F0-676F72CB6A7A}" type="presOf" srcId="{F8E728C4-5211-4835-AC58-E219BFD1EC63}" destId="{107D4A64-E01A-4A4B-B846-B896CB2928FE}" srcOrd="0" destOrd="0" presId="urn:microsoft.com/office/officeart/2005/8/layout/pyramid2"/>
    <dgm:cxn modelId="{D406407A-DCB9-4DD8-ACA2-CB3256005AE9}" type="presOf" srcId="{F8051B19-0C1A-4B1E-825A-977000E0A787}" destId="{5D57AD0D-35E9-43C0-B29D-E4323B6C18A2}" srcOrd="0" destOrd="0" presId="urn:microsoft.com/office/officeart/2005/8/layout/pyramid2"/>
    <dgm:cxn modelId="{10B30B8D-9095-4BEC-BC3F-B9D0FCEBF545}" srcId="{6826F130-D277-4E69-A742-9505E974F762}" destId="{F33D9574-33E0-4D43-B900-97A7913EA027}" srcOrd="2" destOrd="0" parTransId="{619A6DA7-D3E4-4E51-8F40-1977AFE6861E}" sibTransId="{43C72FD1-47B0-4330-BA09-7ABA1FABD4A0}"/>
    <dgm:cxn modelId="{BCBB65A6-F717-48D4-8228-96C95E43E382}" type="presOf" srcId="{F33D9574-33E0-4D43-B900-97A7913EA027}" destId="{F070C4BB-E9C7-40D2-92FD-FEC4DAD97013}" srcOrd="0" destOrd="0" presId="urn:microsoft.com/office/officeart/2005/8/layout/pyramid2"/>
    <dgm:cxn modelId="{C0A2BECD-D7D4-46EC-8E06-CD99AE00702E}" srcId="{6826F130-D277-4E69-A742-9505E974F762}" destId="{F8E728C4-5211-4835-AC58-E219BFD1EC63}" srcOrd="3" destOrd="0" parTransId="{F0F2F12D-1987-49A9-A1C8-D514D49689E7}" sibTransId="{DC6B352E-D3C2-4890-A59C-08BA0EABBA8A}"/>
    <dgm:cxn modelId="{CA965BF1-F868-4791-BA3B-4089E838CA81}" type="presOf" srcId="{7687DA42-0F75-424B-916B-A28398C9F66F}" destId="{FA052199-C380-4E5B-8DAD-620D3F697950}" srcOrd="0" destOrd="0" presId="urn:microsoft.com/office/officeart/2005/8/layout/pyramid2"/>
    <dgm:cxn modelId="{14B7BB61-CF31-450A-8704-9662C397A7B2}" type="presParOf" srcId="{D822DB18-0DCA-46A4-9221-8761F7AD1845}" destId="{F3BF3C06-1396-4D54-8974-1C9DD5F225F0}" srcOrd="0" destOrd="0" presId="urn:microsoft.com/office/officeart/2005/8/layout/pyramid2"/>
    <dgm:cxn modelId="{A7B2523D-0067-4863-9AC0-CC228A18EB1D}" type="presParOf" srcId="{D822DB18-0DCA-46A4-9221-8761F7AD1845}" destId="{8A1C438B-EDD9-4C93-99A3-F5C0208FCD80}" srcOrd="1" destOrd="0" presId="urn:microsoft.com/office/officeart/2005/8/layout/pyramid2"/>
    <dgm:cxn modelId="{79705904-DA2F-4574-8944-14F1BE48704D}" type="presParOf" srcId="{8A1C438B-EDD9-4C93-99A3-F5C0208FCD80}" destId="{FA052199-C380-4E5B-8DAD-620D3F697950}" srcOrd="0" destOrd="0" presId="urn:microsoft.com/office/officeart/2005/8/layout/pyramid2"/>
    <dgm:cxn modelId="{90306425-A7B0-4405-9AC2-1F0D56DAED23}" type="presParOf" srcId="{8A1C438B-EDD9-4C93-99A3-F5C0208FCD80}" destId="{8E5B6341-C979-45AD-AE9A-CD4528197201}" srcOrd="1" destOrd="0" presId="urn:microsoft.com/office/officeart/2005/8/layout/pyramid2"/>
    <dgm:cxn modelId="{B0E981CD-E4CF-442E-A084-060912B0DD44}" type="presParOf" srcId="{8A1C438B-EDD9-4C93-99A3-F5C0208FCD80}" destId="{5D57AD0D-35E9-43C0-B29D-E4323B6C18A2}" srcOrd="2" destOrd="0" presId="urn:microsoft.com/office/officeart/2005/8/layout/pyramid2"/>
    <dgm:cxn modelId="{DACF4994-AFCD-426D-87C7-D2A7101782C9}" type="presParOf" srcId="{8A1C438B-EDD9-4C93-99A3-F5C0208FCD80}" destId="{6DE96CBA-86CA-47B7-91E6-AB5E17736D9D}" srcOrd="3" destOrd="0" presId="urn:microsoft.com/office/officeart/2005/8/layout/pyramid2"/>
    <dgm:cxn modelId="{B65AB50A-8C1B-46FF-8B21-45DA2DF0DFB1}" type="presParOf" srcId="{8A1C438B-EDD9-4C93-99A3-F5C0208FCD80}" destId="{F070C4BB-E9C7-40D2-92FD-FEC4DAD97013}" srcOrd="4" destOrd="0" presId="urn:microsoft.com/office/officeart/2005/8/layout/pyramid2"/>
    <dgm:cxn modelId="{B6E55F37-3553-4432-BAF5-CFB339D3E0BC}" type="presParOf" srcId="{8A1C438B-EDD9-4C93-99A3-F5C0208FCD80}" destId="{67D53E09-6554-47AA-B8EC-3C91A4E36779}" srcOrd="5" destOrd="0" presId="urn:microsoft.com/office/officeart/2005/8/layout/pyramid2"/>
    <dgm:cxn modelId="{DD790B36-39E2-4BD7-88A2-65C5FE989287}" type="presParOf" srcId="{8A1C438B-EDD9-4C93-99A3-F5C0208FCD80}" destId="{107D4A64-E01A-4A4B-B846-B896CB2928FE}" srcOrd="6" destOrd="0" presId="urn:microsoft.com/office/officeart/2005/8/layout/pyramid2"/>
    <dgm:cxn modelId="{65FF251F-2B83-4D87-B880-C9D981D0BF96}" type="presParOf" srcId="{8A1C438B-EDD9-4C93-99A3-F5C0208FCD80}" destId="{F5E7769C-14DF-439D-B48E-F248F24E74B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F4AFF8-2521-4BC9-AAC3-291A3C225D5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155A850-A94D-4F1E-90B2-A14FB2C3F56B}">
      <dgm:prSet/>
      <dgm:spPr/>
      <dgm:t>
        <a:bodyPr/>
        <a:lstStyle/>
        <a:p>
          <a:r>
            <a:rPr lang="cs-CZ" dirty="0"/>
            <a:t>Silné stránky  -systém vzdělávání</a:t>
          </a:r>
        </a:p>
      </dgm:t>
    </dgm:pt>
    <dgm:pt modelId="{841CFBBF-1FCE-48DB-8D9F-BA140E3CFF84}" type="parTrans" cxnId="{D9E597F0-5C9A-4D97-832E-4AAAB95ED88B}">
      <dgm:prSet/>
      <dgm:spPr/>
      <dgm:t>
        <a:bodyPr/>
        <a:lstStyle/>
        <a:p>
          <a:endParaRPr lang="cs-CZ"/>
        </a:p>
      </dgm:t>
    </dgm:pt>
    <dgm:pt modelId="{51F53B45-8B1F-4E04-87CE-8CBB26FE8C28}" type="sibTrans" cxnId="{D9E597F0-5C9A-4D97-832E-4AAAB95ED88B}">
      <dgm:prSet/>
      <dgm:spPr/>
      <dgm:t>
        <a:bodyPr/>
        <a:lstStyle/>
        <a:p>
          <a:endParaRPr lang="cs-CZ"/>
        </a:p>
      </dgm:t>
    </dgm:pt>
    <dgm:pt modelId="{5D916561-6E1A-46BC-871C-160D1C340E8B}">
      <dgm:prSet/>
      <dgm:spPr/>
      <dgm:t>
        <a:bodyPr/>
        <a:lstStyle/>
        <a:p>
          <a:r>
            <a:rPr lang="cs-CZ" dirty="0"/>
            <a:t>Slabé stránky - bez specifické podpory</a:t>
          </a:r>
        </a:p>
      </dgm:t>
    </dgm:pt>
    <dgm:pt modelId="{885698DF-A0C3-431B-A8FF-878FCBE47AE9}" type="parTrans" cxnId="{D54FD0AF-600B-4E2D-8000-7AB2037B93E5}">
      <dgm:prSet/>
      <dgm:spPr/>
      <dgm:t>
        <a:bodyPr/>
        <a:lstStyle/>
        <a:p>
          <a:endParaRPr lang="cs-CZ"/>
        </a:p>
      </dgm:t>
    </dgm:pt>
    <dgm:pt modelId="{1E2A03C2-E81D-4629-A359-319676EF3041}" type="sibTrans" cxnId="{D54FD0AF-600B-4E2D-8000-7AB2037B93E5}">
      <dgm:prSet/>
      <dgm:spPr/>
      <dgm:t>
        <a:bodyPr/>
        <a:lstStyle/>
        <a:p>
          <a:endParaRPr lang="cs-CZ"/>
        </a:p>
      </dgm:t>
    </dgm:pt>
    <dgm:pt modelId="{C38A5396-0680-489C-81F1-C6E8EBC922E8}">
      <dgm:prSet/>
      <dgm:spPr/>
      <dgm:t>
        <a:bodyPr/>
        <a:lstStyle/>
        <a:p>
          <a:r>
            <a:rPr lang="cs-CZ" dirty="0"/>
            <a:t>Příležitosti - Tabula rasa</a:t>
          </a:r>
        </a:p>
      </dgm:t>
    </dgm:pt>
    <dgm:pt modelId="{32094C1F-DBA6-4041-8692-6B034199AB42}" type="parTrans" cxnId="{8FAA2156-E2DF-4AE1-A44A-9BB1ACC90C9E}">
      <dgm:prSet/>
      <dgm:spPr/>
      <dgm:t>
        <a:bodyPr/>
        <a:lstStyle/>
        <a:p>
          <a:endParaRPr lang="cs-CZ"/>
        </a:p>
      </dgm:t>
    </dgm:pt>
    <dgm:pt modelId="{5039D84F-6147-4657-BFA3-7C4BFB411C23}" type="sibTrans" cxnId="{8FAA2156-E2DF-4AE1-A44A-9BB1ACC90C9E}">
      <dgm:prSet/>
      <dgm:spPr/>
      <dgm:t>
        <a:bodyPr/>
        <a:lstStyle/>
        <a:p>
          <a:endParaRPr lang="cs-CZ"/>
        </a:p>
      </dgm:t>
    </dgm:pt>
    <dgm:pt modelId="{A8DD11CD-D757-43FE-9033-DAEE2F78216C}">
      <dgm:prSet/>
      <dgm:spPr/>
      <dgm:t>
        <a:bodyPr/>
        <a:lstStyle/>
        <a:p>
          <a:r>
            <a:rPr lang="cs-CZ" dirty="0"/>
            <a:t>Hrozby - nedostatek učitelů</a:t>
          </a:r>
        </a:p>
      </dgm:t>
    </dgm:pt>
    <dgm:pt modelId="{4ECFA971-E354-40BD-8D87-852655DFD586}" type="parTrans" cxnId="{03FD52D7-6698-4CF8-B447-D36F0685BB2F}">
      <dgm:prSet/>
      <dgm:spPr/>
      <dgm:t>
        <a:bodyPr/>
        <a:lstStyle/>
        <a:p>
          <a:endParaRPr lang="cs-CZ"/>
        </a:p>
      </dgm:t>
    </dgm:pt>
    <dgm:pt modelId="{AC8B6AFF-54C4-4698-A542-5E8FA891E8B4}" type="sibTrans" cxnId="{03FD52D7-6698-4CF8-B447-D36F0685BB2F}">
      <dgm:prSet/>
      <dgm:spPr/>
      <dgm:t>
        <a:bodyPr/>
        <a:lstStyle/>
        <a:p>
          <a:endParaRPr lang="cs-CZ"/>
        </a:p>
      </dgm:t>
    </dgm:pt>
    <dgm:pt modelId="{A941F485-8731-4947-9168-FB68059DB2EC}" type="pres">
      <dgm:prSet presAssocID="{18F4AFF8-2521-4BC9-AAC3-291A3C225D55}" presName="matrix" presStyleCnt="0">
        <dgm:presLayoutVars>
          <dgm:chMax val="1"/>
          <dgm:dir/>
          <dgm:resizeHandles val="exact"/>
        </dgm:presLayoutVars>
      </dgm:prSet>
      <dgm:spPr/>
    </dgm:pt>
    <dgm:pt modelId="{62F19260-CF6C-4AE1-9477-A020D0FE5718}" type="pres">
      <dgm:prSet presAssocID="{18F4AFF8-2521-4BC9-AAC3-291A3C225D55}" presName="diamond" presStyleLbl="bgShp" presStyleIdx="0" presStyleCnt="1"/>
      <dgm:spPr/>
    </dgm:pt>
    <dgm:pt modelId="{B8AC7D62-C0DB-485D-A670-B2CBB08B28D4}" type="pres">
      <dgm:prSet presAssocID="{18F4AFF8-2521-4BC9-AAC3-291A3C225D5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10DEEB7-9A86-4FE9-9751-C0E019E941F3}" type="pres">
      <dgm:prSet presAssocID="{18F4AFF8-2521-4BC9-AAC3-291A3C225D5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74913C7-29E4-480E-88A7-74ED661AE557}" type="pres">
      <dgm:prSet presAssocID="{18F4AFF8-2521-4BC9-AAC3-291A3C225D5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52C2FCA-E407-42F7-896C-45D46A4725D1}" type="pres">
      <dgm:prSet presAssocID="{18F4AFF8-2521-4BC9-AAC3-291A3C225D5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0155D10-334D-4E89-8106-AD5A116C071F}" type="presOf" srcId="{3155A850-A94D-4F1E-90B2-A14FB2C3F56B}" destId="{B8AC7D62-C0DB-485D-A670-B2CBB08B28D4}" srcOrd="0" destOrd="0" presId="urn:microsoft.com/office/officeart/2005/8/layout/matrix3"/>
    <dgm:cxn modelId="{8FAA2156-E2DF-4AE1-A44A-9BB1ACC90C9E}" srcId="{18F4AFF8-2521-4BC9-AAC3-291A3C225D55}" destId="{C38A5396-0680-489C-81F1-C6E8EBC922E8}" srcOrd="2" destOrd="0" parTransId="{32094C1F-DBA6-4041-8692-6B034199AB42}" sibTransId="{5039D84F-6147-4657-BFA3-7C4BFB411C23}"/>
    <dgm:cxn modelId="{A4C94F8F-6668-4BB3-9DD9-7D28535B8574}" type="presOf" srcId="{5D916561-6E1A-46BC-871C-160D1C340E8B}" destId="{B10DEEB7-9A86-4FE9-9751-C0E019E941F3}" srcOrd="0" destOrd="0" presId="urn:microsoft.com/office/officeart/2005/8/layout/matrix3"/>
    <dgm:cxn modelId="{154F2096-74FA-4945-8622-1F010F5BDE29}" type="presOf" srcId="{A8DD11CD-D757-43FE-9033-DAEE2F78216C}" destId="{A52C2FCA-E407-42F7-896C-45D46A4725D1}" srcOrd="0" destOrd="0" presId="urn:microsoft.com/office/officeart/2005/8/layout/matrix3"/>
    <dgm:cxn modelId="{D54FD0AF-600B-4E2D-8000-7AB2037B93E5}" srcId="{18F4AFF8-2521-4BC9-AAC3-291A3C225D55}" destId="{5D916561-6E1A-46BC-871C-160D1C340E8B}" srcOrd="1" destOrd="0" parTransId="{885698DF-A0C3-431B-A8FF-878FCBE47AE9}" sibTransId="{1E2A03C2-E81D-4629-A359-319676EF3041}"/>
    <dgm:cxn modelId="{79C1B3C4-AB1D-4FCF-941C-2D1849F3043F}" type="presOf" srcId="{C38A5396-0680-489C-81F1-C6E8EBC922E8}" destId="{E74913C7-29E4-480E-88A7-74ED661AE557}" srcOrd="0" destOrd="0" presId="urn:microsoft.com/office/officeart/2005/8/layout/matrix3"/>
    <dgm:cxn modelId="{03FD52D7-6698-4CF8-B447-D36F0685BB2F}" srcId="{18F4AFF8-2521-4BC9-AAC3-291A3C225D55}" destId="{A8DD11CD-D757-43FE-9033-DAEE2F78216C}" srcOrd="3" destOrd="0" parTransId="{4ECFA971-E354-40BD-8D87-852655DFD586}" sibTransId="{AC8B6AFF-54C4-4698-A542-5E8FA891E8B4}"/>
    <dgm:cxn modelId="{D9E597F0-5C9A-4D97-832E-4AAAB95ED88B}" srcId="{18F4AFF8-2521-4BC9-AAC3-291A3C225D55}" destId="{3155A850-A94D-4F1E-90B2-A14FB2C3F56B}" srcOrd="0" destOrd="0" parTransId="{841CFBBF-1FCE-48DB-8D9F-BA140E3CFF84}" sibTransId="{51F53B45-8B1F-4E04-87CE-8CBB26FE8C28}"/>
    <dgm:cxn modelId="{B97F98FD-40FE-4B32-8A21-19D63C3E2F6D}" type="presOf" srcId="{18F4AFF8-2521-4BC9-AAC3-291A3C225D55}" destId="{A941F485-8731-4947-9168-FB68059DB2EC}" srcOrd="0" destOrd="0" presId="urn:microsoft.com/office/officeart/2005/8/layout/matrix3"/>
    <dgm:cxn modelId="{8325FF10-AB57-41CF-8EBB-FB05EE0209E3}" type="presParOf" srcId="{A941F485-8731-4947-9168-FB68059DB2EC}" destId="{62F19260-CF6C-4AE1-9477-A020D0FE5718}" srcOrd="0" destOrd="0" presId="urn:microsoft.com/office/officeart/2005/8/layout/matrix3"/>
    <dgm:cxn modelId="{3E991AAA-855A-4387-95DE-F56931434734}" type="presParOf" srcId="{A941F485-8731-4947-9168-FB68059DB2EC}" destId="{B8AC7D62-C0DB-485D-A670-B2CBB08B28D4}" srcOrd="1" destOrd="0" presId="urn:microsoft.com/office/officeart/2005/8/layout/matrix3"/>
    <dgm:cxn modelId="{DCCCADF1-1701-4EF9-9D2B-9DED5EF768A4}" type="presParOf" srcId="{A941F485-8731-4947-9168-FB68059DB2EC}" destId="{B10DEEB7-9A86-4FE9-9751-C0E019E941F3}" srcOrd="2" destOrd="0" presId="urn:microsoft.com/office/officeart/2005/8/layout/matrix3"/>
    <dgm:cxn modelId="{0BD9C9D0-F256-41AE-9694-5E963D8A46DE}" type="presParOf" srcId="{A941F485-8731-4947-9168-FB68059DB2EC}" destId="{E74913C7-29E4-480E-88A7-74ED661AE557}" srcOrd="3" destOrd="0" presId="urn:microsoft.com/office/officeart/2005/8/layout/matrix3"/>
    <dgm:cxn modelId="{E7E2DB2E-2A19-4810-95BE-E785A22A312A}" type="presParOf" srcId="{A941F485-8731-4947-9168-FB68059DB2EC}" destId="{A52C2FCA-E407-42F7-896C-45D46A4725D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02F5CE-9E12-424B-A0F5-70C21FCB13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4D13F1-16EB-46BC-B41B-C3086631BD17}">
      <dgm:prSet/>
      <dgm:spPr/>
      <dgm:t>
        <a:bodyPr/>
        <a:lstStyle/>
        <a:p>
          <a:r>
            <a:rPr lang="cs-CZ"/>
            <a:t>Německý model</a:t>
          </a:r>
        </a:p>
      </dgm:t>
    </dgm:pt>
    <dgm:pt modelId="{22F50E02-B587-4799-ABBE-E988463F01A1}" type="parTrans" cxnId="{175C91EA-EB3E-4062-9C3F-1E25CCE9A49F}">
      <dgm:prSet/>
      <dgm:spPr/>
      <dgm:t>
        <a:bodyPr/>
        <a:lstStyle/>
        <a:p>
          <a:endParaRPr lang="cs-CZ"/>
        </a:p>
      </dgm:t>
    </dgm:pt>
    <dgm:pt modelId="{B697FC98-267A-4FF5-AAED-B8F5EF216B22}" type="sibTrans" cxnId="{175C91EA-EB3E-4062-9C3F-1E25CCE9A49F}">
      <dgm:prSet/>
      <dgm:spPr/>
      <dgm:t>
        <a:bodyPr/>
        <a:lstStyle/>
        <a:p>
          <a:endParaRPr lang="cs-CZ"/>
        </a:p>
      </dgm:t>
    </dgm:pt>
    <dgm:pt modelId="{F09FB085-124F-47B9-9156-6A875DDEF1AF}">
      <dgm:prSet/>
      <dgm:spPr/>
      <dgm:t>
        <a:bodyPr/>
        <a:lstStyle/>
        <a:p>
          <a:r>
            <a:rPr lang="cs-CZ" dirty="0" err="1"/>
            <a:t>referendariát</a:t>
          </a:r>
          <a:endParaRPr lang="cs-CZ" dirty="0"/>
        </a:p>
      </dgm:t>
    </dgm:pt>
    <dgm:pt modelId="{5877D645-D416-431B-A687-0D730B1C40EC}" type="parTrans" cxnId="{BB5E789B-91EC-4340-A0FB-48ACB4177E37}">
      <dgm:prSet/>
      <dgm:spPr/>
      <dgm:t>
        <a:bodyPr/>
        <a:lstStyle/>
        <a:p>
          <a:endParaRPr lang="cs-CZ"/>
        </a:p>
      </dgm:t>
    </dgm:pt>
    <dgm:pt modelId="{30611689-13A4-4FE8-A730-29BCA7D999DE}" type="sibTrans" cxnId="{BB5E789B-91EC-4340-A0FB-48ACB4177E37}">
      <dgm:prSet/>
      <dgm:spPr/>
      <dgm:t>
        <a:bodyPr/>
        <a:lstStyle/>
        <a:p>
          <a:endParaRPr lang="cs-CZ"/>
        </a:p>
      </dgm:t>
    </dgm:pt>
    <dgm:pt modelId="{4DF979B8-8593-444F-895D-47412E067452}" type="pres">
      <dgm:prSet presAssocID="{3C02F5CE-9E12-424B-A0F5-70C21FCB1321}" presName="linear" presStyleCnt="0">
        <dgm:presLayoutVars>
          <dgm:animLvl val="lvl"/>
          <dgm:resizeHandles val="exact"/>
        </dgm:presLayoutVars>
      </dgm:prSet>
      <dgm:spPr/>
    </dgm:pt>
    <dgm:pt modelId="{58EC98F7-B068-48D2-9172-9578646F0359}" type="pres">
      <dgm:prSet presAssocID="{454D13F1-16EB-46BC-B41B-C3086631BD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0F6E09A-5D2A-4468-8FD4-2997A0BE022C}" type="pres">
      <dgm:prSet presAssocID="{B697FC98-267A-4FF5-AAED-B8F5EF216B22}" presName="spacer" presStyleCnt="0"/>
      <dgm:spPr/>
    </dgm:pt>
    <dgm:pt modelId="{8B017771-EF87-44F9-857B-5A1AA31FD232}" type="pres">
      <dgm:prSet presAssocID="{F09FB085-124F-47B9-9156-6A875DDEF1A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A4AE32F-9556-42CB-9BDE-7AE239306ED6}" type="presOf" srcId="{454D13F1-16EB-46BC-B41B-C3086631BD17}" destId="{58EC98F7-B068-48D2-9172-9578646F0359}" srcOrd="0" destOrd="0" presId="urn:microsoft.com/office/officeart/2005/8/layout/vList2"/>
    <dgm:cxn modelId="{BB40AE85-A811-48D8-BA83-EB35EFB7741D}" type="presOf" srcId="{3C02F5CE-9E12-424B-A0F5-70C21FCB1321}" destId="{4DF979B8-8593-444F-895D-47412E067452}" srcOrd="0" destOrd="0" presId="urn:microsoft.com/office/officeart/2005/8/layout/vList2"/>
    <dgm:cxn modelId="{BB5E789B-91EC-4340-A0FB-48ACB4177E37}" srcId="{3C02F5CE-9E12-424B-A0F5-70C21FCB1321}" destId="{F09FB085-124F-47B9-9156-6A875DDEF1AF}" srcOrd="1" destOrd="0" parTransId="{5877D645-D416-431B-A687-0D730B1C40EC}" sibTransId="{30611689-13A4-4FE8-A730-29BCA7D999DE}"/>
    <dgm:cxn modelId="{06CB15A4-E7F7-442C-B147-F2921116F1A6}" type="presOf" srcId="{F09FB085-124F-47B9-9156-6A875DDEF1AF}" destId="{8B017771-EF87-44F9-857B-5A1AA31FD232}" srcOrd="0" destOrd="0" presId="urn:microsoft.com/office/officeart/2005/8/layout/vList2"/>
    <dgm:cxn modelId="{175C91EA-EB3E-4062-9C3F-1E25CCE9A49F}" srcId="{3C02F5CE-9E12-424B-A0F5-70C21FCB1321}" destId="{454D13F1-16EB-46BC-B41B-C3086631BD17}" srcOrd="0" destOrd="0" parTransId="{22F50E02-B587-4799-ABBE-E988463F01A1}" sibTransId="{B697FC98-267A-4FF5-AAED-B8F5EF216B22}"/>
    <dgm:cxn modelId="{96E01952-C286-468F-BD8B-6CA1D07E94B9}" type="presParOf" srcId="{4DF979B8-8593-444F-895D-47412E067452}" destId="{58EC98F7-B068-48D2-9172-9578646F0359}" srcOrd="0" destOrd="0" presId="urn:microsoft.com/office/officeart/2005/8/layout/vList2"/>
    <dgm:cxn modelId="{FF61C159-7533-4CAC-89DF-A1B5878274B6}" type="presParOf" srcId="{4DF979B8-8593-444F-895D-47412E067452}" destId="{90F6E09A-5D2A-4468-8FD4-2997A0BE022C}" srcOrd="1" destOrd="0" presId="urn:microsoft.com/office/officeart/2005/8/layout/vList2"/>
    <dgm:cxn modelId="{47EAF483-BB5A-43FD-B608-F8F6BE03E72F}" type="presParOf" srcId="{4DF979B8-8593-444F-895D-47412E067452}" destId="{8B017771-EF87-44F9-857B-5A1AA31FD23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19447D-D6BD-4655-AD75-FFFAB50409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0CB922A-14FC-4C91-9021-6019EC9E30EE}">
      <dgm:prSet/>
      <dgm:spPr/>
      <dgm:t>
        <a:bodyPr/>
        <a:lstStyle/>
        <a:p>
          <a:r>
            <a:rPr lang="cs-CZ"/>
            <a:t>Walles, Skotsko</a:t>
          </a:r>
        </a:p>
      </dgm:t>
    </dgm:pt>
    <dgm:pt modelId="{D32562B5-4744-455D-A4C7-FEC3F5D821A9}" type="parTrans" cxnId="{79106A17-5E92-4B99-A32F-A56CC978FC4E}">
      <dgm:prSet/>
      <dgm:spPr/>
      <dgm:t>
        <a:bodyPr/>
        <a:lstStyle/>
        <a:p>
          <a:endParaRPr lang="cs-CZ"/>
        </a:p>
      </dgm:t>
    </dgm:pt>
    <dgm:pt modelId="{936251B5-242C-4323-BCF4-87AEBB6A6BD1}" type="sibTrans" cxnId="{79106A17-5E92-4B99-A32F-A56CC978FC4E}">
      <dgm:prSet/>
      <dgm:spPr/>
      <dgm:t>
        <a:bodyPr/>
        <a:lstStyle/>
        <a:p>
          <a:endParaRPr lang="cs-CZ"/>
        </a:p>
      </dgm:t>
    </dgm:pt>
    <dgm:pt modelId="{1DC2D5C0-AA0B-47BC-A89B-58B12EFF2057}">
      <dgm:prSet/>
      <dgm:spPr/>
      <dgm:t>
        <a:bodyPr/>
        <a:lstStyle/>
        <a:p>
          <a:r>
            <a:rPr lang="cs-CZ"/>
            <a:t>registr učitelů</a:t>
          </a:r>
        </a:p>
      </dgm:t>
    </dgm:pt>
    <dgm:pt modelId="{1416EFAF-E560-4D04-88C2-254F3C771541}" type="parTrans" cxnId="{77EB6A0D-2767-4F0F-B8BD-DBDA2C68C2CC}">
      <dgm:prSet/>
      <dgm:spPr/>
      <dgm:t>
        <a:bodyPr/>
        <a:lstStyle/>
        <a:p>
          <a:endParaRPr lang="cs-CZ"/>
        </a:p>
      </dgm:t>
    </dgm:pt>
    <dgm:pt modelId="{5A2A9885-D031-4E49-ADCB-C73D7E05B710}" type="sibTrans" cxnId="{77EB6A0D-2767-4F0F-B8BD-DBDA2C68C2CC}">
      <dgm:prSet/>
      <dgm:spPr/>
      <dgm:t>
        <a:bodyPr/>
        <a:lstStyle/>
        <a:p>
          <a:endParaRPr lang="cs-CZ"/>
        </a:p>
      </dgm:t>
    </dgm:pt>
    <dgm:pt modelId="{E1E8A451-46B3-4B59-A9D2-2AE64C81CB18}" type="pres">
      <dgm:prSet presAssocID="{2B19447D-D6BD-4655-AD75-FFFAB50409B4}" presName="linear" presStyleCnt="0">
        <dgm:presLayoutVars>
          <dgm:animLvl val="lvl"/>
          <dgm:resizeHandles val="exact"/>
        </dgm:presLayoutVars>
      </dgm:prSet>
      <dgm:spPr/>
    </dgm:pt>
    <dgm:pt modelId="{6EEA8385-1339-4CDD-ABF4-64288A1FDEE9}" type="pres">
      <dgm:prSet presAssocID="{B0CB922A-14FC-4C91-9021-6019EC9E30E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F64EED-340A-4675-8A40-167464B41042}" type="pres">
      <dgm:prSet presAssocID="{936251B5-242C-4323-BCF4-87AEBB6A6BD1}" presName="spacer" presStyleCnt="0"/>
      <dgm:spPr/>
    </dgm:pt>
    <dgm:pt modelId="{C7FB9AE9-23A4-4413-8BB2-050329689735}" type="pres">
      <dgm:prSet presAssocID="{1DC2D5C0-AA0B-47BC-A89B-58B12EFF205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7EB6A0D-2767-4F0F-B8BD-DBDA2C68C2CC}" srcId="{2B19447D-D6BD-4655-AD75-FFFAB50409B4}" destId="{1DC2D5C0-AA0B-47BC-A89B-58B12EFF2057}" srcOrd="1" destOrd="0" parTransId="{1416EFAF-E560-4D04-88C2-254F3C771541}" sibTransId="{5A2A9885-D031-4E49-ADCB-C73D7E05B710}"/>
    <dgm:cxn modelId="{79106A17-5E92-4B99-A32F-A56CC978FC4E}" srcId="{2B19447D-D6BD-4655-AD75-FFFAB50409B4}" destId="{B0CB922A-14FC-4C91-9021-6019EC9E30EE}" srcOrd="0" destOrd="0" parTransId="{D32562B5-4744-455D-A4C7-FEC3F5D821A9}" sibTransId="{936251B5-242C-4323-BCF4-87AEBB6A6BD1}"/>
    <dgm:cxn modelId="{0D7E235B-0B8F-4577-B488-B6A0665B4EF5}" type="presOf" srcId="{1DC2D5C0-AA0B-47BC-A89B-58B12EFF2057}" destId="{C7FB9AE9-23A4-4413-8BB2-050329689735}" srcOrd="0" destOrd="0" presId="urn:microsoft.com/office/officeart/2005/8/layout/vList2"/>
    <dgm:cxn modelId="{55959E7F-51D8-48B6-A433-38F7403C7D81}" type="presOf" srcId="{B0CB922A-14FC-4C91-9021-6019EC9E30EE}" destId="{6EEA8385-1339-4CDD-ABF4-64288A1FDEE9}" srcOrd="0" destOrd="0" presId="urn:microsoft.com/office/officeart/2005/8/layout/vList2"/>
    <dgm:cxn modelId="{37410EE2-ADCA-44C5-9085-CB3C03674BA5}" type="presOf" srcId="{2B19447D-D6BD-4655-AD75-FFFAB50409B4}" destId="{E1E8A451-46B3-4B59-A9D2-2AE64C81CB18}" srcOrd="0" destOrd="0" presId="urn:microsoft.com/office/officeart/2005/8/layout/vList2"/>
    <dgm:cxn modelId="{1F1D34AD-67D1-465E-8F71-940DA60A6F2E}" type="presParOf" srcId="{E1E8A451-46B3-4B59-A9D2-2AE64C81CB18}" destId="{6EEA8385-1339-4CDD-ABF4-64288A1FDEE9}" srcOrd="0" destOrd="0" presId="urn:microsoft.com/office/officeart/2005/8/layout/vList2"/>
    <dgm:cxn modelId="{1B89E532-6797-4E56-9D29-A944617E7FDD}" type="presParOf" srcId="{E1E8A451-46B3-4B59-A9D2-2AE64C81CB18}" destId="{0AF64EED-340A-4675-8A40-167464B41042}" srcOrd="1" destOrd="0" presId="urn:microsoft.com/office/officeart/2005/8/layout/vList2"/>
    <dgm:cxn modelId="{132AC474-CB4F-40C5-A2B3-D616B57F2325}" type="presParOf" srcId="{E1E8A451-46B3-4B59-A9D2-2AE64C81CB18}" destId="{C7FB9AE9-23A4-4413-8BB2-0503296897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0AF8C-3088-499E-BAF1-1795C621BC4C}">
      <dsp:nvSpPr>
        <dsp:cNvPr id="0" name=""/>
        <dsp:cNvSpPr/>
      </dsp:nvSpPr>
      <dsp:spPr>
        <a:xfrm rot="3678481">
          <a:off x="943863" y="2727629"/>
          <a:ext cx="726884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726884" y="306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BC273-C315-4499-9559-3789A664AF6A}">
      <dsp:nvSpPr>
        <dsp:cNvPr id="0" name=""/>
        <dsp:cNvSpPr/>
      </dsp:nvSpPr>
      <dsp:spPr>
        <a:xfrm rot="1310337">
          <a:off x="1340018" y="2206867"/>
          <a:ext cx="522236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522236" y="306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7387F-4458-4A2C-8DE5-75326EA99683}">
      <dsp:nvSpPr>
        <dsp:cNvPr id="0" name=""/>
        <dsp:cNvSpPr/>
      </dsp:nvSpPr>
      <dsp:spPr>
        <a:xfrm rot="20289663">
          <a:off x="1340018" y="1612556"/>
          <a:ext cx="522236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522236" y="306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7A5F-3EE1-4D51-901D-14732D29A44E}">
      <dsp:nvSpPr>
        <dsp:cNvPr id="0" name=""/>
        <dsp:cNvSpPr/>
      </dsp:nvSpPr>
      <dsp:spPr>
        <a:xfrm rot="17921519">
          <a:off x="943863" y="1091794"/>
          <a:ext cx="726884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726884" y="306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3BDD-73D5-442B-B604-4CC3C4F314D9}">
      <dsp:nvSpPr>
        <dsp:cNvPr id="0" name=""/>
        <dsp:cNvSpPr/>
      </dsp:nvSpPr>
      <dsp:spPr>
        <a:xfrm>
          <a:off x="146654" y="1227383"/>
          <a:ext cx="1426004" cy="14260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E18D1-1219-4487-8A34-EB51EC254506}">
      <dsp:nvSpPr>
        <dsp:cNvPr id="0" name=""/>
        <dsp:cNvSpPr/>
      </dsp:nvSpPr>
      <dsp:spPr>
        <a:xfrm>
          <a:off x="1259380" y="577"/>
          <a:ext cx="855602" cy="8556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platové ohodnocení</a:t>
          </a:r>
        </a:p>
      </dsp:txBody>
      <dsp:txXfrm>
        <a:off x="1384680" y="125877"/>
        <a:ext cx="605002" cy="605002"/>
      </dsp:txXfrm>
    </dsp:sp>
    <dsp:sp modelId="{8424BB3B-E9DC-451A-AB00-464A2954F9B9}">
      <dsp:nvSpPr>
        <dsp:cNvPr id="0" name=""/>
        <dsp:cNvSpPr/>
      </dsp:nvSpPr>
      <dsp:spPr>
        <a:xfrm>
          <a:off x="1812813" y="959151"/>
          <a:ext cx="855602" cy="8556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indukce do profese</a:t>
          </a:r>
        </a:p>
      </dsp:txBody>
      <dsp:txXfrm>
        <a:off x="1938113" y="1084451"/>
        <a:ext cx="605002" cy="605002"/>
      </dsp:txXfrm>
    </dsp:sp>
    <dsp:sp modelId="{36A45095-4912-4BAF-AA82-AA984520C13D}">
      <dsp:nvSpPr>
        <dsp:cNvPr id="0" name=""/>
        <dsp:cNvSpPr/>
      </dsp:nvSpPr>
      <dsp:spPr>
        <a:xfrm>
          <a:off x="1812813" y="2066017"/>
          <a:ext cx="855602" cy="8556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kolektiv a vedení</a:t>
          </a:r>
        </a:p>
      </dsp:txBody>
      <dsp:txXfrm>
        <a:off x="1938113" y="2191317"/>
        <a:ext cx="605002" cy="605002"/>
      </dsp:txXfrm>
    </dsp:sp>
    <dsp:sp modelId="{8D178524-C277-4AAE-83B9-3432E2982711}">
      <dsp:nvSpPr>
        <dsp:cNvPr id="0" name=""/>
        <dsp:cNvSpPr/>
      </dsp:nvSpPr>
      <dsp:spPr>
        <a:xfrm>
          <a:off x="1259380" y="3024591"/>
          <a:ext cx="855602" cy="8556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kvalifikace</a:t>
          </a:r>
        </a:p>
      </dsp:txBody>
      <dsp:txXfrm>
        <a:off x="1384680" y="3149891"/>
        <a:ext cx="605002" cy="605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59A65-64B9-4019-AF3F-36A725898943}">
      <dsp:nvSpPr>
        <dsp:cNvPr id="0" name=""/>
        <dsp:cNvSpPr/>
      </dsp:nvSpPr>
      <dsp:spPr>
        <a:xfrm>
          <a:off x="1301653" y="1907471"/>
          <a:ext cx="494286" cy="65830"/>
        </a:xfrm>
        <a:custGeom>
          <a:avLst/>
          <a:gdLst/>
          <a:ahLst/>
          <a:cxnLst/>
          <a:rect l="0" t="0" r="0" b="0"/>
          <a:pathLst>
            <a:path>
              <a:moveTo>
                <a:pt x="0" y="32915"/>
              </a:moveTo>
              <a:lnTo>
                <a:pt x="494286" y="329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B6862-99D3-4206-9842-A1C8577876A3}">
      <dsp:nvSpPr>
        <dsp:cNvPr id="0" name=""/>
        <dsp:cNvSpPr/>
      </dsp:nvSpPr>
      <dsp:spPr>
        <a:xfrm>
          <a:off x="987" y="1175288"/>
          <a:ext cx="1530196" cy="15301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BB7F2-87A1-4862-B8E0-CFB30CD8AA15}">
      <dsp:nvSpPr>
        <dsp:cNvPr id="0" name=""/>
        <dsp:cNvSpPr/>
      </dsp:nvSpPr>
      <dsp:spPr>
        <a:xfrm>
          <a:off x="1795940" y="1481327"/>
          <a:ext cx="918117" cy="918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700" kern="1200"/>
            <a:t>administrativní zátěž</a:t>
          </a:r>
        </a:p>
      </dsp:txBody>
      <dsp:txXfrm>
        <a:off x="1930395" y="1615782"/>
        <a:ext cx="649207" cy="649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0E4CF-76CB-416E-B435-B11DD6C87E74}">
      <dsp:nvSpPr>
        <dsp:cNvPr id="0" name=""/>
        <dsp:cNvSpPr/>
      </dsp:nvSpPr>
      <dsp:spPr>
        <a:xfrm>
          <a:off x="0" y="149619"/>
          <a:ext cx="4184035" cy="1673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/>
            <a:t>Legislativně ukotvené</a:t>
          </a:r>
          <a:endParaRPr lang="cs-CZ" sz="3400" kern="1200"/>
        </a:p>
      </dsp:txBody>
      <dsp:txXfrm>
        <a:off x="836807" y="149619"/>
        <a:ext cx="2510421" cy="1673614"/>
      </dsp:txXfrm>
    </dsp:sp>
    <dsp:sp modelId="{A82022D6-9309-4350-828D-C4FA7B5BCE75}">
      <dsp:nvSpPr>
        <dsp:cNvPr id="0" name=""/>
        <dsp:cNvSpPr/>
      </dsp:nvSpPr>
      <dsp:spPr>
        <a:xfrm>
          <a:off x="0" y="2057538"/>
          <a:ext cx="4184035" cy="1673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/>
            <a:t>Jiné</a:t>
          </a:r>
          <a:endParaRPr lang="cs-CZ" sz="3400" kern="1200"/>
        </a:p>
      </dsp:txBody>
      <dsp:txXfrm>
        <a:off x="836807" y="2057538"/>
        <a:ext cx="2510421" cy="1673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C48AF-53DF-4F70-9BA5-35D481FD94A1}">
      <dsp:nvSpPr>
        <dsp:cNvPr id="0" name=""/>
        <dsp:cNvSpPr/>
      </dsp:nvSpPr>
      <dsp:spPr>
        <a:xfrm>
          <a:off x="0" y="317686"/>
          <a:ext cx="4184034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pouze obecné nespecifické pro všechny zaměstnance</a:t>
          </a:r>
        </a:p>
      </dsp:txBody>
      <dsp:txXfrm>
        <a:off x="77105" y="394791"/>
        <a:ext cx="4029824" cy="1425290"/>
      </dsp:txXfrm>
    </dsp:sp>
    <dsp:sp modelId="{9B20298F-78F6-4C8D-A2EE-AF63FAC97E40}">
      <dsp:nvSpPr>
        <dsp:cNvPr id="0" name=""/>
        <dsp:cNvSpPr/>
      </dsp:nvSpPr>
      <dsp:spPr>
        <a:xfrm>
          <a:off x="0" y="1983586"/>
          <a:ext cx="4184034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Sypo</a:t>
          </a:r>
        </a:p>
      </dsp:txBody>
      <dsp:txXfrm>
        <a:off x="77105" y="2060691"/>
        <a:ext cx="4029824" cy="14252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B47D-C81C-4D7C-A67C-C4FC749E9BAC}">
      <dsp:nvSpPr>
        <dsp:cNvPr id="0" name=""/>
        <dsp:cNvSpPr/>
      </dsp:nvSpPr>
      <dsp:spPr>
        <a:xfrm>
          <a:off x="0" y="473898"/>
          <a:ext cx="418306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0556A-F0CE-45B1-B939-FF2EB179519F}">
      <dsp:nvSpPr>
        <dsp:cNvPr id="0" name=""/>
        <dsp:cNvSpPr/>
      </dsp:nvSpPr>
      <dsp:spPr>
        <a:xfrm>
          <a:off x="209153" y="45858"/>
          <a:ext cx="292814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677" tIns="0" rIns="110677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1. Plat</a:t>
          </a:r>
        </a:p>
      </dsp:txBody>
      <dsp:txXfrm>
        <a:off x="250943" y="87648"/>
        <a:ext cx="2844563" cy="772500"/>
      </dsp:txXfrm>
    </dsp:sp>
    <dsp:sp modelId="{E54356B9-0199-408D-A346-15DA46F494E2}">
      <dsp:nvSpPr>
        <dsp:cNvPr id="0" name=""/>
        <dsp:cNvSpPr/>
      </dsp:nvSpPr>
      <dsp:spPr>
        <a:xfrm>
          <a:off x="0" y="1789338"/>
          <a:ext cx="418306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F49DC-00F7-4F00-8727-A1052F0FF574}">
      <dsp:nvSpPr>
        <dsp:cNvPr id="0" name=""/>
        <dsp:cNvSpPr/>
      </dsp:nvSpPr>
      <dsp:spPr>
        <a:xfrm>
          <a:off x="209153" y="1361298"/>
          <a:ext cx="292814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677" tIns="0" rIns="110677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2. Vzdělávání</a:t>
          </a:r>
        </a:p>
      </dsp:txBody>
      <dsp:txXfrm>
        <a:off x="250943" y="1403088"/>
        <a:ext cx="2844563" cy="772500"/>
      </dsp:txXfrm>
    </dsp:sp>
    <dsp:sp modelId="{404A01BB-BED8-4F4C-8110-D26C32E80C00}">
      <dsp:nvSpPr>
        <dsp:cNvPr id="0" name=""/>
        <dsp:cNvSpPr/>
      </dsp:nvSpPr>
      <dsp:spPr>
        <a:xfrm>
          <a:off x="0" y="3104778"/>
          <a:ext cx="418306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1EAEC-7B24-4674-A6C3-CF246D036340}">
      <dsp:nvSpPr>
        <dsp:cNvPr id="0" name=""/>
        <dsp:cNvSpPr/>
      </dsp:nvSpPr>
      <dsp:spPr>
        <a:xfrm>
          <a:off x="209153" y="2676738"/>
          <a:ext cx="292814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677" tIns="0" rIns="110677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3. Kariéra</a:t>
          </a:r>
        </a:p>
      </dsp:txBody>
      <dsp:txXfrm>
        <a:off x="250943" y="2718528"/>
        <a:ext cx="2844563" cy="7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F3C06-1396-4D54-8974-1C9DD5F225F0}">
      <dsp:nvSpPr>
        <dsp:cNvPr id="0" name=""/>
        <dsp:cNvSpPr/>
      </dsp:nvSpPr>
      <dsp:spPr>
        <a:xfrm>
          <a:off x="2066889" y="0"/>
          <a:ext cx="3880773" cy="388077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52199-C380-4E5B-8DAD-620D3F697950}">
      <dsp:nvSpPr>
        <dsp:cNvPr id="0" name=""/>
        <dsp:cNvSpPr/>
      </dsp:nvSpPr>
      <dsp:spPr>
        <a:xfrm>
          <a:off x="4007276" y="388456"/>
          <a:ext cx="2522502" cy="689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regionální školství jak o věčná „priorita“</a:t>
          </a:r>
        </a:p>
      </dsp:txBody>
      <dsp:txXfrm>
        <a:off x="4040947" y="422127"/>
        <a:ext cx="2455160" cy="622404"/>
      </dsp:txXfrm>
    </dsp:sp>
    <dsp:sp modelId="{5D57AD0D-35E9-43C0-B29D-E4323B6C18A2}">
      <dsp:nvSpPr>
        <dsp:cNvPr id="0" name=""/>
        <dsp:cNvSpPr/>
      </dsp:nvSpPr>
      <dsp:spPr>
        <a:xfrm>
          <a:off x="4007276" y="1164421"/>
          <a:ext cx="2522502" cy="689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politický konsenzus na 130% průměrné mzdy v národním hospodářství</a:t>
          </a:r>
        </a:p>
      </dsp:txBody>
      <dsp:txXfrm>
        <a:off x="4040947" y="1198092"/>
        <a:ext cx="2455160" cy="622404"/>
      </dsp:txXfrm>
    </dsp:sp>
    <dsp:sp modelId="{F070C4BB-E9C7-40D2-92FD-FEC4DAD97013}">
      <dsp:nvSpPr>
        <dsp:cNvPr id="0" name=""/>
        <dsp:cNvSpPr/>
      </dsp:nvSpPr>
      <dsp:spPr>
        <a:xfrm>
          <a:off x="4007276" y="1940386"/>
          <a:ext cx="2522502" cy="689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Programové prohlášení vlády České republiky z ledna 2022</a:t>
          </a:r>
        </a:p>
      </dsp:txBody>
      <dsp:txXfrm>
        <a:off x="4040947" y="1974057"/>
        <a:ext cx="2455160" cy="622404"/>
      </dsp:txXfrm>
    </dsp:sp>
    <dsp:sp modelId="{107D4A64-E01A-4A4B-B846-B896CB2928FE}">
      <dsp:nvSpPr>
        <dsp:cNvPr id="0" name=""/>
        <dsp:cNvSpPr/>
      </dsp:nvSpPr>
      <dsp:spPr>
        <a:xfrm>
          <a:off x="4007276" y="2716351"/>
          <a:ext cx="2522502" cy="689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Strategie vzdělávací politiky do roku 2030+</a:t>
          </a:r>
          <a:endParaRPr lang="cs-CZ" sz="1300" kern="1200"/>
        </a:p>
      </dsp:txBody>
      <dsp:txXfrm>
        <a:off x="4040947" y="2750022"/>
        <a:ext cx="2455160" cy="6224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19260-CF6C-4AE1-9477-A020D0FE5718}">
      <dsp:nvSpPr>
        <dsp:cNvPr id="0" name=""/>
        <dsp:cNvSpPr/>
      </dsp:nvSpPr>
      <dsp:spPr>
        <a:xfrm>
          <a:off x="2462611" y="0"/>
          <a:ext cx="4522955" cy="452295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7D62-C0DB-485D-A670-B2CBB08B28D4}">
      <dsp:nvSpPr>
        <dsp:cNvPr id="0" name=""/>
        <dsp:cNvSpPr/>
      </dsp:nvSpPr>
      <dsp:spPr>
        <a:xfrm>
          <a:off x="2892292" y="429680"/>
          <a:ext cx="1763952" cy="1763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Silné stránky  -systém vzdělávání</a:t>
          </a:r>
        </a:p>
      </dsp:txBody>
      <dsp:txXfrm>
        <a:off x="2978401" y="515789"/>
        <a:ext cx="1591734" cy="1591734"/>
      </dsp:txXfrm>
    </dsp:sp>
    <dsp:sp modelId="{B10DEEB7-9A86-4FE9-9751-C0E019E941F3}">
      <dsp:nvSpPr>
        <dsp:cNvPr id="0" name=""/>
        <dsp:cNvSpPr/>
      </dsp:nvSpPr>
      <dsp:spPr>
        <a:xfrm>
          <a:off x="4791933" y="429680"/>
          <a:ext cx="1763952" cy="1763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Slabé stránky - bez specifické podpory</a:t>
          </a:r>
        </a:p>
      </dsp:txBody>
      <dsp:txXfrm>
        <a:off x="4878042" y="515789"/>
        <a:ext cx="1591734" cy="1591734"/>
      </dsp:txXfrm>
    </dsp:sp>
    <dsp:sp modelId="{E74913C7-29E4-480E-88A7-74ED661AE557}">
      <dsp:nvSpPr>
        <dsp:cNvPr id="0" name=""/>
        <dsp:cNvSpPr/>
      </dsp:nvSpPr>
      <dsp:spPr>
        <a:xfrm>
          <a:off x="2892292" y="2329321"/>
          <a:ext cx="1763952" cy="1763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Příležitosti - Tabula rasa</a:t>
          </a:r>
        </a:p>
      </dsp:txBody>
      <dsp:txXfrm>
        <a:off x="2978401" y="2415430"/>
        <a:ext cx="1591734" cy="1591734"/>
      </dsp:txXfrm>
    </dsp:sp>
    <dsp:sp modelId="{A52C2FCA-E407-42F7-896C-45D46A4725D1}">
      <dsp:nvSpPr>
        <dsp:cNvPr id="0" name=""/>
        <dsp:cNvSpPr/>
      </dsp:nvSpPr>
      <dsp:spPr>
        <a:xfrm>
          <a:off x="4791933" y="2329321"/>
          <a:ext cx="1763952" cy="1763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Hrozby - nedostatek učitelů</a:t>
          </a:r>
        </a:p>
      </dsp:txBody>
      <dsp:txXfrm>
        <a:off x="4878042" y="2415430"/>
        <a:ext cx="1591734" cy="15917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C98F7-B068-48D2-9172-9578646F0359}">
      <dsp:nvSpPr>
        <dsp:cNvPr id="0" name=""/>
        <dsp:cNvSpPr/>
      </dsp:nvSpPr>
      <dsp:spPr>
        <a:xfrm>
          <a:off x="0" y="58035"/>
          <a:ext cx="4184035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Německý model</a:t>
          </a:r>
        </a:p>
      </dsp:txBody>
      <dsp:txXfrm>
        <a:off x="88585" y="146620"/>
        <a:ext cx="4006865" cy="1637500"/>
      </dsp:txXfrm>
    </dsp:sp>
    <dsp:sp modelId="{8B017771-EF87-44F9-857B-5A1AA31FD232}">
      <dsp:nvSpPr>
        <dsp:cNvPr id="0" name=""/>
        <dsp:cNvSpPr/>
      </dsp:nvSpPr>
      <dsp:spPr>
        <a:xfrm>
          <a:off x="0" y="2008066"/>
          <a:ext cx="4184035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referendariát</a:t>
          </a:r>
          <a:endParaRPr lang="cs-CZ" sz="4700" kern="1200" dirty="0"/>
        </a:p>
      </dsp:txBody>
      <dsp:txXfrm>
        <a:off x="88585" y="2096651"/>
        <a:ext cx="4006865" cy="1637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A8385-1339-4CDD-ABF4-64288A1FDEE9}">
      <dsp:nvSpPr>
        <dsp:cNvPr id="0" name=""/>
        <dsp:cNvSpPr/>
      </dsp:nvSpPr>
      <dsp:spPr>
        <a:xfrm>
          <a:off x="0" y="17986"/>
          <a:ext cx="4184034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Walles, Skotsko</a:t>
          </a:r>
        </a:p>
      </dsp:txBody>
      <dsp:txXfrm>
        <a:off x="90470" y="108456"/>
        <a:ext cx="4003094" cy="1672339"/>
      </dsp:txXfrm>
    </dsp:sp>
    <dsp:sp modelId="{C7FB9AE9-23A4-4413-8BB2-050329689735}">
      <dsp:nvSpPr>
        <dsp:cNvPr id="0" name=""/>
        <dsp:cNvSpPr/>
      </dsp:nvSpPr>
      <dsp:spPr>
        <a:xfrm>
          <a:off x="0" y="2009506"/>
          <a:ext cx="4184034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registr učitelů</a:t>
          </a:r>
        </a:p>
      </dsp:txBody>
      <dsp:txXfrm>
        <a:off x="90470" y="2099976"/>
        <a:ext cx="4003094" cy="1672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46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5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6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31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5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14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71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35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56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3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55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74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68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335B-78B7-478D-895D-5C33A56B247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F8971A-B62E-48D6-BDFB-68A9CCF8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1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E09AD-0834-234E-C06D-EBEC59BC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76506"/>
          </a:xfrm>
        </p:spPr>
        <p:txBody>
          <a:bodyPr>
            <a:normAutofit fontScale="90000"/>
          </a:bodyPr>
          <a:lstStyle/>
          <a:p>
            <a:r>
              <a:rPr lang="cs-CZ" dirty="0"/>
              <a:t>Postavení začínajících učitelů v České republice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200" dirty="0">
                <a:solidFill>
                  <a:schemeClr val="tx1"/>
                </a:solidFill>
              </a:rPr>
              <a:t>Mgr. Martin Kaplán</a:t>
            </a:r>
            <a:br>
              <a:rPr lang="cs-CZ" dirty="0"/>
            </a:br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D3CBA718-FA30-FCEC-B363-C2446536619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6" y="5637401"/>
            <a:ext cx="3594836" cy="771787"/>
          </a:xfrm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8F3C63F-1550-78BE-2994-45F81F5023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5503177"/>
            <a:ext cx="3094541" cy="1017537"/>
          </a:xfrm>
        </p:spPr>
      </p:pic>
    </p:spTree>
    <p:extLst>
      <p:ext uri="{BB962C8B-B14F-4D97-AF65-F5344CB8AC3E}">
        <p14:creationId xmlns:p14="http://schemas.microsoft.com/office/powerpoint/2010/main" val="280944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B689D-CD26-160B-C465-B1B41AB2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76615-DA97-4CDA-C5D6-6DAEA06757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Výsledky dotazníkového šetření – ředitelé vzdělávacích institucí a tvůrci vzdělávacích politik:</a:t>
            </a:r>
          </a:p>
          <a:p>
            <a:r>
              <a:rPr lang="cs-CZ" dirty="0"/>
              <a:t>Metodická podpora</a:t>
            </a:r>
          </a:p>
          <a:p>
            <a:r>
              <a:rPr lang="cs-CZ" dirty="0"/>
              <a:t>Technické podmínky</a:t>
            </a:r>
          </a:p>
          <a:p>
            <a:r>
              <a:rPr lang="cs-CZ" dirty="0"/>
              <a:t>Odměňování a množství práce</a:t>
            </a:r>
          </a:p>
          <a:p>
            <a:r>
              <a:rPr lang="cs-CZ" dirty="0"/>
              <a:t>Nejdůležitější výzvy začínajících učitelů</a:t>
            </a:r>
          </a:p>
          <a:p>
            <a:r>
              <a:rPr lang="cs-CZ" dirty="0"/>
              <a:t>Další podpůrné aktivity, které by mohly začínajícím učitelům pomoci.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73D469-E8AB-4743-481E-7ABD491ACA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Výsledky dotazníkového šetření – začínající učitelé:</a:t>
            </a:r>
          </a:p>
          <a:p>
            <a:r>
              <a:rPr lang="cs-CZ" dirty="0"/>
              <a:t>Motivace</a:t>
            </a:r>
          </a:p>
          <a:p>
            <a:r>
              <a:rPr lang="cs-CZ" dirty="0"/>
              <a:t>První den v práci – počáteční podpora</a:t>
            </a:r>
          </a:p>
          <a:p>
            <a:r>
              <a:rPr lang="cs-CZ" dirty="0"/>
              <a:t>Pracovní podmínky</a:t>
            </a:r>
          </a:p>
          <a:p>
            <a:r>
              <a:rPr lang="cs-CZ" dirty="0"/>
              <a:t>Plat, množství práce</a:t>
            </a:r>
          </a:p>
          <a:p>
            <a:r>
              <a:rPr lang="cs-CZ" dirty="0"/>
              <a:t>Syndrom vyhoření, míra uspokojení.</a:t>
            </a:r>
          </a:p>
        </p:txBody>
      </p:sp>
    </p:spTree>
    <p:extLst>
      <p:ext uri="{BB962C8B-B14F-4D97-AF65-F5344CB8AC3E}">
        <p14:creationId xmlns:p14="http://schemas.microsoft.com/office/powerpoint/2010/main" val="228166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1051918-5B0E-FF0B-4854-351C4E61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79839FE-8F90-DDD9-E8FF-65D8668ED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Mgr. Martin Kaplán</a:t>
            </a:r>
          </a:p>
        </p:txBody>
      </p:sp>
    </p:spTree>
    <p:extLst>
      <p:ext uri="{BB962C8B-B14F-4D97-AF65-F5344CB8AC3E}">
        <p14:creationId xmlns:p14="http://schemas.microsoft.com/office/powerpoint/2010/main" val="155027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C12ACE2-5254-F5A0-841B-E1FDDEFB86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55" y="1540781"/>
            <a:ext cx="1567815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9">
            <a:extLst>
              <a:ext uri="{FF2B5EF4-FFF2-40B4-BE49-F238E27FC236}">
                <a16:creationId xmlns:a16="http://schemas.microsoft.com/office/drawing/2014/main" id="{B701CC60-5AAC-0D76-BA1C-79DCD786AF9F}"/>
              </a:ext>
            </a:extLst>
          </p:cNvPr>
          <p:cNvSpPr txBox="1"/>
          <p:nvPr/>
        </p:nvSpPr>
        <p:spPr>
          <a:xfrm>
            <a:off x="748146" y="2325641"/>
            <a:ext cx="7509164" cy="67524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vznikl v rámci programu Erasmus+ KA220-SCH – Partnerská spolupráce na školním vzdělávacím projektu „Rozvoj systému podpory pro začínající učitele“ (Podpora učitelů), projekt č. 2021-1-LV01-KA220-SCH-000024284.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AE469C-7B1D-5277-22A5-0A6EF3EDF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755" y="3679406"/>
            <a:ext cx="1889760" cy="396240"/>
          </a:xfrm>
          <a:prstGeom prst="rect">
            <a:avLst/>
          </a:prstGeom>
        </p:spPr>
      </p:pic>
      <p:sp>
        <p:nvSpPr>
          <p:cNvPr id="5" name="TextovéPole 12">
            <a:extLst>
              <a:ext uri="{FF2B5EF4-FFF2-40B4-BE49-F238E27FC236}">
                <a16:creationId xmlns:a16="http://schemas.microsoft.com/office/drawing/2014/main" id="{BD9FD93F-D6F1-6A42-ECD3-5AE427669320}"/>
              </a:ext>
            </a:extLst>
          </p:cNvPr>
          <p:cNvSpPr txBox="1"/>
          <p:nvPr/>
        </p:nvSpPr>
        <p:spPr>
          <a:xfrm>
            <a:off x="858982" y="4139551"/>
            <a:ext cx="8141426" cy="67524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Financováno Evropskou unií. Názory vyjádřené jsou názory autora a neodráží nutně oficiální stanovisko Evropské unie či Evropské výkonné agentury pro vzdělávání a kulturu (EACEA).  Evropská unie ani EACEA za vyjádřené názory nenese odpovědnost.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0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E97FC-C460-A7A1-5FAA-6EDAFC77C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výzkumu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3DF6F2-72D5-257E-41BD-051748EF21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Teoretická část:</a:t>
            </a:r>
          </a:p>
          <a:p>
            <a:r>
              <a:rPr lang="cs-CZ" dirty="0"/>
              <a:t>Potřeby začínajících učitelů v České republice</a:t>
            </a:r>
          </a:p>
          <a:p>
            <a:r>
              <a:rPr lang="cs-CZ" dirty="0"/>
              <a:t>Existující nástroje podpory</a:t>
            </a:r>
          </a:p>
          <a:p>
            <a:r>
              <a:rPr lang="cs-CZ" dirty="0"/>
              <a:t>Stávající legislativa</a:t>
            </a:r>
          </a:p>
          <a:p>
            <a:r>
              <a:rPr lang="cs-CZ" dirty="0"/>
              <a:t>Politika týkající se začínajících učitelů</a:t>
            </a:r>
          </a:p>
          <a:p>
            <a:r>
              <a:rPr lang="cs-CZ" dirty="0"/>
              <a:t>Analýza SWOT</a:t>
            </a:r>
          </a:p>
          <a:p>
            <a:r>
              <a:rPr lang="cs-CZ" dirty="0"/>
              <a:t>Dobrá praxe</a:t>
            </a:r>
          </a:p>
          <a:p>
            <a:r>
              <a:rPr lang="cs-CZ" dirty="0"/>
              <a:t>Závěry a návrhy pro systém podpory začínajících učitelů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57CE86-FCFC-26B7-2089-46D69DBB5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Praktická část:</a:t>
            </a:r>
          </a:p>
          <a:p>
            <a:r>
              <a:rPr lang="cs-CZ" dirty="0"/>
              <a:t>příloha č. 2</a:t>
            </a:r>
          </a:p>
          <a:p>
            <a:pPr marL="0" indent="0">
              <a:buNone/>
            </a:pPr>
            <a:r>
              <a:rPr lang="cs-CZ" dirty="0"/>
              <a:t>Výsledky dotazníkového šetření – ředitelé vzdělávacích institucí a tvůrci vzdělávacích politik</a:t>
            </a:r>
          </a:p>
          <a:p>
            <a:r>
              <a:rPr lang="cs-CZ" dirty="0"/>
              <a:t>příloha č. 3</a:t>
            </a:r>
          </a:p>
          <a:p>
            <a:pPr marL="0" indent="0">
              <a:buNone/>
            </a:pPr>
            <a:r>
              <a:rPr lang="cs-CZ" dirty="0"/>
              <a:t>Výsledky dotazníkového šetření – začínající učitelé</a:t>
            </a:r>
          </a:p>
        </p:txBody>
      </p:sp>
    </p:spTree>
    <p:extLst>
      <p:ext uri="{BB962C8B-B14F-4D97-AF65-F5344CB8AC3E}">
        <p14:creationId xmlns:p14="http://schemas.microsoft.com/office/powerpoint/2010/main" val="322273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551D3-9B5B-F0A8-587F-B691954A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Potřeby začínajících učitelů v České republice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487F6E1-B552-BF25-BC09-413E671033E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6513203"/>
              </p:ext>
            </p:extLst>
          </p:nvPr>
        </p:nvGraphicFramePr>
        <p:xfrm>
          <a:off x="677334" y="2160589"/>
          <a:ext cx="4184035" cy="3880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8B2269F-426F-5645-F920-C02C8FA402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7191899"/>
              </p:ext>
            </p:extLst>
          </p:nvPr>
        </p:nvGraphicFramePr>
        <p:xfrm>
          <a:off x="5089970" y="2160589"/>
          <a:ext cx="418403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358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1AA74-115B-6B0C-866B-7228FAA6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Existující nástroje podpory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8881E2BA-B7ED-BA0F-FA05-64EAAC43755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9278826"/>
              </p:ext>
            </p:extLst>
          </p:nvPr>
        </p:nvGraphicFramePr>
        <p:xfrm>
          <a:off x="677334" y="2160589"/>
          <a:ext cx="4184035" cy="3880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D5B4A05A-3BC9-6F7F-39FE-7197530EADE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7969658"/>
              </p:ext>
            </p:extLst>
          </p:nvPr>
        </p:nvGraphicFramePr>
        <p:xfrm>
          <a:off x="5089970" y="2160589"/>
          <a:ext cx="418403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8948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A0505-2A5B-B26F-7FC3-CDA6F69C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legislativa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55B91ADF-E0C6-7290-205B-74B34BAC1C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0448588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D039D3D-1CC5-CB30-DD7F-FF6C454879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Tarif, nárokové, nenárokové složky</a:t>
            </a:r>
          </a:p>
          <a:p>
            <a:pPr>
              <a:buFont typeface="+mj-lt"/>
              <a:buAutoNum type="arabicPeriod"/>
            </a:pPr>
            <a:r>
              <a:rPr lang="cs-CZ" dirty="0"/>
              <a:t>Prohlubování, zvyšování kvalifikace a samostudium</a:t>
            </a:r>
          </a:p>
          <a:p>
            <a:pPr>
              <a:buFont typeface="+mj-lt"/>
              <a:buAutoNum type="arabicPeriod"/>
            </a:pPr>
            <a:r>
              <a:rPr lang="cs-CZ" dirty="0"/>
              <a:t>Dva „kariérní“ směry:</a:t>
            </a:r>
          </a:p>
          <a:p>
            <a:r>
              <a:rPr lang="cs-CZ" dirty="0"/>
              <a:t>Manažerský </a:t>
            </a:r>
          </a:p>
          <a:p>
            <a:r>
              <a:rPr lang="cs-CZ" dirty="0"/>
              <a:t>pedagogický.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4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2C86488-7E47-E557-7AB6-C541961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týkající se začínajících učitelů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FA9F21B6-C3F6-9172-A090-93C7669DA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34051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54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F9667-329B-1485-AF20-DBAEBFA9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SWOT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4737AF0-4EE3-E592-3254-DD72CFFA76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04137"/>
              </p:ext>
            </p:extLst>
          </p:nvPr>
        </p:nvGraphicFramePr>
        <p:xfrm>
          <a:off x="677333" y="1518407"/>
          <a:ext cx="9448179" cy="4522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038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D3971-B80F-FAB9-95DB-007D876A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Dobrá praxe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67D2EB0D-49FF-CC1C-1B09-93422240BB8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0821195"/>
              </p:ext>
            </p:extLst>
          </p:nvPr>
        </p:nvGraphicFramePr>
        <p:xfrm>
          <a:off x="677334" y="2160589"/>
          <a:ext cx="4184035" cy="3880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0AC0C79-14BC-128A-00CC-DBA4D118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4961912"/>
              </p:ext>
            </p:extLst>
          </p:nvPr>
        </p:nvGraphicFramePr>
        <p:xfrm>
          <a:off x="5089970" y="2160589"/>
          <a:ext cx="418403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4254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8A875-CD25-BF7F-C3DE-8EA0811BE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Závěry a návrhy pro systém podpory začínajících učitelů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93A5D-052A-BE61-9D3A-1E1850771D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změna platového systému</a:t>
            </a:r>
          </a:p>
          <a:p>
            <a:r>
              <a:rPr lang="cs-CZ" dirty="0"/>
              <a:t>větší podpora již za studia</a:t>
            </a:r>
          </a:p>
          <a:p>
            <a:r>
              <a:rPr lang="cs-CZ" dirty="0"/>
              <a:t>indukce do profese</a:t>
            </a:r>
          </a:p>
          <a:p>
            <a:r>
              <a:rPr lang="cs-CZ" dirty="0"/>
              <a:t>snížení povinností nesouvisejících s výukou</a:t>
            </a:r>
          </a:p>
          <a:p>
            <a:r>
              <a:rPr lang="cs-CZ" dirty="0"/>
              <a:t>rejstřík učitelů</a:t>
            </a:r>
          </a:p>
          <a:p>
            <a:r>
              <a:rPr lang="cs-CZ" dirty="0"/>
              <a:t>příznivé pracovní prostředí</a:t>
            </a:r>
          </a:p>
          <a:p>
            <a:endParaRPr lang="cs-CZ" dirty="0"/>
          </a:p>
        </p:txBody>
      </p:sp>
      <p:pic>
        <p:nvPicPr>
          <p:cNvPr id="8" name="Zástupný obsah 7" descr="Hlava s ozubenými koly">
            <a:extLst>
              <a:ext uri="{FF2B5EF4-FFF2-40B4-BE49-F238E27FC236}">
                <a16:creationId xmlns:a16="http://schemas.microsoft.com/office/drawing/2014/main" id="{599ACD20-9A7D-A077-D734-F9FF01CFB0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4649" y="2348917"/>
            <a:ext cx="1991511" cy="2209589"/>
          </a:xfrm>
        </p:spPr>
      </p:pic>
    </p:spTree>
    <p:extLst>
      <p:ext uri="{BB962C8B-B14F-4D97-AF65-F5344CB8AC3E}">
        <p14:creationId xmlns:p14="http://schemas.microsoft.com/office/powerpoint/2010/main" val="36009968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382</Words>
  <Application>Microsoft Office PowerPoint</Application>
  <PresentationFormat>Širokoúhlá obrazovka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Postavení začínajících učitelů v České republice    Mgr. Martin Kaplán </vt:lpstr>
      <vt:lpstr>Obsah výzkumu</vt:lpstr>
      <vt:lpstr>Potřeby začínajících učitelů v České republice </vt:lpstr>
      <vt:lpstr>Existující nástroje podpory </vt:lpstr>
      <vt:lpstr>Stávající legislativa </vt:lpstr>
      <vt:lpstr>Politika týkající se začínajících učitelů </vt:lpstr>
      <vt:lpstr>Analýza SWOT </vt:lpstr>
      <vt:lpstr>Dobrá praxe </vt:lpstr>
      <vt:lpstr>Závěry a návrhy pro systém podpory začínajících učitelů </vt:lpstr>
      <vt:lpstr>Přílohy</vt:lpstr>
      <vt:lpstr>Děkuji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začínajících učitelů v České republice</dc:title>
  <dc:creator>Martin Kaplán</dc:creator>
  <cp:lastModifiedBy>Gabriela Tlapová</cp:lastModifiedBy>
  <cp:revision>9</cp:revision>
  <cp:lastPrinted>2022-11-15T08:07:55Z</cp:lastPrinted>
  <dcterms:created xsi:type="dcterms:W3CDTF">2022-11-14T08:35:25Z</dcterms:created>
  <dcterms:modified xsi:type="dcterms:W3CDTF">2024-04-03T08:27:17Z</dcterms:modified>
</cp:coreProperties>
</file>