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23"/>
  </p:notesMasterIdLst>
  <p:sldIdLst>
    <p:sldId id="256" r:id="rId5"/>
    <p:sldId id="773" r:id="rId6"/>
    <p:sldId id="579" r:id="rId7"/>
    <p:sldId id="775" r:id="rId8"/>
    <p:sldId id="774" r:id="rId9"/>
    <p:sldId id="760" r:id="rId10"/>
    <p:sldId id="765" r:id="rId11"/>
    <p:sldId id="761" r:id="rId12"/>
    <p:sldId id="764" r:id="rId13"/>
    <p:sldId id="769" r:id="rId14"/>
    <p:sldId id="770" r:id="rId15"/>
    <p:sldId id="772" r:id="rId16"/>
    <p:sldId id="767" r:id="rId17"/>
    <p:sldId id="766" r:id="rId18"/>
    <p:sldId id="265" r:id="rId19"/>
    <p:sldId id="768" r:id="rId20"/>
    <p:sldId id="776" r:id="rId21"/>
    <p:sldId id="777" r:id="rId22"/>
  </p:sldIdLst>
  <p:sldSz cx="9144000" cy="6858000" type="screen4x3"/>
  <p:notesSz cx="6858000" cy="9144000"/>
  <p:defaultTextStyle>
    <a:defPPr>
      <a:defRPr lang="cs-CZ"/>
    </a:defPPr>
    <a:lvl1pPr algn="l" rtl="0" fontAlgn="base">
      <a:spcBef>
        <a:spcPct val="0"/>
      </a:spcBef>
      <a:spcAft>
        <a:spcPct val="0"/>
      </a:spcAft>
      <a:defRPr kern="1200">
        <a:solidFill>
          <a:schemeClr val="tx1"/>
        </a:solidFill>
        <a:latin typeface="Calibri" pitchFamily="34" charset="0"/>
        <a:ea typeface="+mn-ea"/>
        <a:cs typeface="Arial" charset="0"/>
      </a:defRPr>
    </a:lvl1pPr>
    <a:lvl2pPr marL="457200" algn="l" rtl="0" fontAlgn="base">
      <a:spcBef>
        <a:spcPct val="0"/>
      </a:spcBef>
      <a:spcAft>
        <a:spcPct val="0"/>
      </a:spcAft>
      <a:defRPr kern="1200">
        <a:solidFill>
          <a:schemeClr val="tx1"/>
        </a:solidFill>
        <a:latin typeface="Calibri" pitchFamily="34" charset="0"/>
        <a:ea typeface="+mn-ea"/>
        <a:cs typeface="Arial" charset="0"/>
      </a:defRPr>
    </a:lvl2pPr>
    <a:lvl3pPr marL="914400" algn="l" rtl="0" fontAlgn="base">
      <a:spcBef>
        <a:spcPct val="0"/>
      </a:spcBef>
      <a:spcAft>
        <a:spcPct val="0"/>
      </a:spcAft>
      <a:defRPr kern="1200">
        <a:solidFill>
          <a:schemeClr val="tx1"/>
        </a:solidFill>
        <a:latin typeface="Calibri" pitchFamily="34" charset="0"/>
        <a:ea typeface="+mn-ea"/>
        <a:cs typeface="Arial" charset="0"/>
      </a:defRPr>
    </a:lvl3pPr>
    <a:lvl4pPr marL="1371600" algn="l" rtl="0" fontAlgn="base">
      <a:spcBef>
        <a:spcPct val="0"/>
      </a:spcBef>
      <a:spcAft>
        <a:spcPct val="0"/>
      </a:spcAft>
      <a:defRPr kern="1200">
        <a:solidFill>
          <a:schemeClr val="tx1"/>
        </a:solidFill>
        <a:latin typeface="Calibri" pitchFamily="34" charset="0"/>
        <a:ea typeface="+mn-ea"/>
        <a:cs typeface="Arial" charset="0"/>
      </a:defRPr>
    </a:lvl4pPr>
    <a:lvl5pPr marL="1828800" algn="l" rtl="0" fontAlgn="base">
      <a:spcBef>
        <a:spcPct val="0"/>
      </a:spcBef>
      <a:spcAft>
        <a:spcPct val="0"/>
      </a:spcAft>
      <a:defRPr kern="1200">
        <a:solidFill>
          <a:schemeClr val="tx1"/>
        </a:solidFill>
        <a:latin typeface="Calibri" pitchFamily="34" charset="0"/>
        <a:ea typeface="+mn-ea"/>
        <a:cs typeface="Arial" charset="0"/>
      </a:defRPr>
    </a:lvl5pPr>
    <a:lvl6pPr marL="2286000" algn="l" defTabSz="914400" rtl="0" eaLnBrk="1" latinLnBrk="0" hangingPunct="1">
      <a:defRPr kern="1200">
        <a:solidFill>
          <a:schemeClr val="tx1"/>
        </a:solidFill>
        <a:latin typeface="Calibri" pitchFamily="34" charset="0"/>
        <a:ea typeface="+mn-ea"/>
        <a:cs typeface="Arial" charset="0"/>
      </a:defRPr>
    </a:lvl6pPr>
    <a:lvl7pPr marL="2743200" algn="l" defTabSz="914400" rtl="0" eaLnBrk="1" latinLnBrk="0" hangingPunct="1">
      <a:defRPr kern="1200">
        <a:solidFill>
          <a:schemeClr val="tx1"/>
        </a:solidFill>
        <a:latin typeface="Calibri" pitchFamily="34" charset="0"/>
        <a:ea typeface="+mn-ea"/>
        <a:cs typeface="Arial" charset="0"/>
      </a:defRPr>
    </a:lvl7pPr>
    <a:lvl8pPr marL="3200400" algn="l" defTabSz="914400" rtl="0" eaLnBrk="1" latinLnBrk="0" hangingPunct="1">
      <a:defRPr kern="1200">
        <a:solidFill>
          <a:schemeClr val="tx1"/>
        </a:solidFill>
        <a:latin typeface="Calibri" pitchFamily="34" charset="0"/>
        <a:ea typeface="+mn-ea"/>
        <a:cs typeface="Arial" charset="0"/>
      </a:defRPr>
    </a:lvl8pPr>
    <a:lvl9pPr marL="3657600" algn="l" defTabSz="914400" rtl="0" eaLnBrk="1" latinLnBrk="0" hangingPunct="1">
      <a:defRPr kern="1200">
        <a:solidFill>
          <a:schemeClr val="tx1"/>
        </a:solidFill>
        <a:latin typeface="Calibri" pitchFamily="34"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0DC4D"/>
    <a:srgbClr val="167C27"/>
    <a:srgbClr val="0F551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DD01164-EC26-407C-8260-1C1FCF97E575}" v="239" dt="2025-06-16T12:47:01.02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27" autoAdjust="0"/>
    <p:restoredTop sz="94657" autoAdjust="0"/>
  </p:normalViewPr>
  <p:slideViewPr>
    <p:cSldViewPr>
      <p:cViewPr varScale="1">
        <p:scale>
          <a:sx n="85" d="100"/>
          <a:sy n="85" d="100"/>
        </p:scale>
        <p:origin x="1267" y="62"/>
      </p:cViewPr>
      <p:guideLst>
        <p:guide orient="horz" pos="2160"/>
        <p:guide pos="2880"/>
      </p:guideLst>
    </p:cSldViewPr>
  </p:slideViewPr>
  <p:outlineViewPr>
    <p:cViewPr>
      <p:scale>
        <a:sx n="33" d="100"/>
        <a:sy n="33" d="100"/>
      </p:scale>
      <p:origin x="0" y="-1446"/>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notesMaster" Target="notesMasters/notesMaster1.xml"/><Relationship Id="rId28"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cs-CZ"/>
          </a:p>
        </p:txBody>
      </p:sp>
      <p:sp>
        <p:nvSpPr>
          <p:cNvPr id="3" name="Zástupný symbol pro datum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2179A81C-3CB8-4BFF-BF39-F165D9CC490A}" type="datetimeFigureOut">
              <a:rPr lang="cs-CZ"/>
              <a:pPr>
                <a:defRPr/>
              </a:pPr>
              <a:t>29.01.2026</a:t>
            </a:fld>
            <a:endParaRPr lang="cs-CZ"/>
          </a:p>
        </p:txBody>
      </p:sp>
      <p:sp>
        <p:nvSpPr>
          <p:cNvPr id="4" name="Zástupný symbol pro obrázek snímk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cs-CZ" noProof="0"/>
          </a:p>
        </p:txBody>
      </p:sp>
      <p:sp>
        <p:nvSpPr>
          <p:cNvPr id="5" name="Zástupný symbol pro poznámky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cs-CZ" noProof="0"/>
              <a:t>Kliknutím lze upravit styly předlohy textu.</a:t>
            </a:r>
          </a:p>
          <a:p>
            <a:pPr lvl="1"/>
            <a:r>
              <a:rPr lang="cs-CZ" noProof="0"/>
              <a:t>Druhá úroveň</a:t>
            </a:r>
          </a:p>
          <a:p>
            <a:pPr lvl="2"/>
            <a:r>
              <a:rPr lang="cs-CZ" noProof="0"/>
              <a:t>Třetí úroveň</a:t>
            </a:r>
          </a:p>
          <a:p>
            <a:pPr lvl="3"/>
            <a:r>
              <a:rPr lang="cs-CZ" noProof="0"/>
              <a:t>Čtvrtá úroveň</a:t>
            </a:r>
          </a:p>
          <a:p>
            <a:pPr lvl="4"/>
            <a:r>
              <a:rPr lang="cs-CZ" noProof="0"/>
              <a:t>Pátá úroveň</a:t>
            </a:r>
          </a:p>
        </p:txBody>
      </p:sp>
      <p:sp>
        <p:nvSpPr>
          <p:cNvPr id="6" name="Zástupný symbol pro zápatí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cs-CZ"/>
          </a:p>
        </p:txBody>
      </p:sp>
      <p:sp>
        <p:nvSpPr>
          <p:cNvPr id="7" name="Zástupný symbol pro číslo snímk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815A6F63-639A-47AA-8812-44120F43653B}" type="slidenum">
              <a:rPr lang="cs-CZ"/>
              <a:pPr>
                <a:defRPr/>
              </a:pPr>
              <a:t>‹#›</a:t>
            </a:fld>
            <a:endParaRPr lang="cs-CZ"/>
          </a:p>
        </p:txBody>
      </p:sp>
    </p:spTree>
    <p:extLst>
      <p:ext uri="{BB962C8B-B14F-4D97-AF65-F5344CB8AC3E}">
        <p14:creationId xmlns:p14="http://schemas.microsoft.com/office/powerpoint/2010/main" val="86178336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8CAB64-0E3F-A2FB-43A0-5FC1F244880F}"/>
            </a:ext>
          </a:extLst>
        </p:cNvPr>
        <p:cNvGrpSpPr/>
        <p:nvPr/>
      </p:nvGrpSpPr>
      <p:grpSpPr>
        <a:xfrm>
          <a:off x="0" y="0"/>
          <a:ext cx="0" cy="0"/>
          <a:chOff x="0" y="0"/>
          <a:chExt cx="0" cy="0"/>
        </a:xfrm>
      </p:grpSpPr>
      <p:sp>
        <p:nvSpPr>
          <p:cNvPr id="120834" name="Zástupný symbol pro obrázek snímku 1">
            <a:extLst>
              <a:ext uri="{FF2B5EF4-FFF2-40B4-BE49-F238E27FC236}">
                <a16:creationId xmlns:a16="http://schemas.microsoft.com/office/drawing/2014/main" id="{F07638F2-3338-41B6-5EF4-8CB2C9474E2D}"/>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0835" name="Zástupný symbol pro poznámky 2">
            <a:extLst>
              <a:ext uri="{FF2B5EF4-FFF2-40B4-BE49-F238E27FC236}">
                <a16:creationId xmlns:a16="http://schemas.microsoft.com/office/drawing/2014/main" id="{B810E996-1FF6-C6BB-B158-9289E02FAC6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cs-CZ" altLang="cs-CZ" b="1"/>
          </a:p>
        </p:txBody>
      </p:sp>
      <p:sp>
        <p:nvSpPr>
          <p:cNvPr id="75780" name="Zástupný symbol pro číslo snímku 3">
            <a:extLst>
              <a:ext uri="{FF2B5EF4-FFF2-40B4-BE49-F238E27FC236}">
                <a16:creationId xmlns:a16="http://schemas.microsoft.com/office/drawing/2014/main" id="{55E1E766-2C4F-4741-570F-A7A8695E61F6}"/>
              </a:ext>
            </a:extLst>
          </p:cNvPr>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defRPr/>
            </a:pPr>
            <a:fld id="{95472CF6-5AF9-4574-88EB-C0DD0C2E5793}" type="slidenum">
              <a:rPr lang="cs-CZ" altLang="cs-CZ" smtClean="0"/>
              <a:pPr fontAlgn="base">
                <a:spcBef>
                  <a:spcPct val="0"/>
                </a:spcBef>
                <a:spcAft>
                  <a:spcPct val="0"/>
                </a:spcAft>
                <a:defRPr/>
              </a:pPr>
              <a:t>2</a:t>
            </a:fld>
            <a:endParaRPr lang="cs-CZ" altLang="cs-CZ"/>
          </a:p>
        </p:txBody>
      </p:sp>
    </p:spTree>
    <p:extLst>
      <p:ext uri="{BB962C8B-B14F-4D97-AF65-F5344CB8AC3E}">
        <p14:creationId xmlns:p14="http://schemas.microsoft.com/office/powerpoint/2010/main" val="393158953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646FA3-AFEE-88AC-B435-8D7BF9157FDA}"/>
            </a:ext>
          </a:extLst>
        </p:cNvPr>
        <p:cNvGrpSpPr/>
        <p:nvPr/>
      </p:nvGrpSpPr>
      <p:grpSpPr>
        <a:xfrm>
          <a:off x="0" y="0"/>
          <a:ext cx="0" cy="0"/>
          <a:chOff x="0" y="0"/>
          <a:chExt cx="0" cy="0"/>
        </a:xfrm>
      </p:grpSpPr>
      <p:sp>
        <p:nvSpPr>
          <p:cNvPr id="107522" name="Zástupný symbol pro obrázek snímku 1">
            <a:extLst>
              <a:ext uri="{FF2B5EF4-FFF2-40B4-BE49-F238E27FC236}">
                <a16:creationId xmlns:a16="http://schemas.microsoft.com/office/drawing/2014/main" id="{1BC2B200-C259-A3AB-A29F-64F914110529}"/>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7523" name="Zástupný symbol pro poznámky 2">
            <a:extLst>
              <a:ext uri="{FF2B5EF4-FFF2-40B4-BE49-F238E27FC236}">
                <a16:creationId xmlns:a16="http://schemas.microsoft.com/office/drawing/2014/main" id="{109EE9E6-B77A-D71D-5ECE-F9F3A8E3F759}"/>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cs-CZ" altLang="cs-CZ" b="1"/>
          </a:p>
        </p:txBody>
      </p:sp>
      <p:sp>
        <p:nvSpPr>
          <p:cNvPr id="66564" name="Zástupný symbol pro číslo snímku 3">
            <a:extLst>
              <a:ext uri="{FF2B5EF4-FFF2-40B4-BE49-F238E27FC236}">
                <a16:creationId xmlns:a16="http://schemas.microsoft.com/office/drawing/2014/main" id="{B6E5D428-E6C1-E954-E01B-ED04A7A22DF1}"/>
              </a:ext>
            </a:extLst>
          </p:cNvPr>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defRPr/>
            </a:pPr>
            <a:fld id="{0DF468B8-088F-4BC4-B668-9200D9CB2BFF}" type="slidenum">
              <a:rPr lang="cs-CZ" altLang="cs-CZ" smtClean="0"/>
              <a:pPr fontAlgn="base">
                <a:spcBef>
                  <a:spcPct val="0"/>
                </a:spcBef>
                <a:spcAft>
                  <a:spcPct val="0"/>
                </a:spcAft>
                <a:defRPr/>
              </a:pPr>
              <a:t>11</a:t>
            </a:fld>
            <a:endParaRPr lang="cs-CZ" altLang="cs-CZ"/>
          </a:p>
        </p:txBody>
      </p:sp>
    </p:spTree>
    <p:extLst>
      <p:ext uri="{BB962C8B-B14F-4D97-AF65-F5344CB8AC3E}">
        <p14:creationId xmlns:p14="http://schemas.microsoft.com/office/powerpoint/2010/main" val="85676383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B584C3-FB67-D5F7-7819-0C2F6D8B956C}"/>
            </a:ext>
          </a:extLst>
        </p:cNvPr>
        <p:cNvGrpSpPr/>
        <p:nvPr/>
      </p:nvGrpSpPr>
      <p:grpSpPr>
        <a:xfrm>
          <a:off x="0" y="0"/>
          <a:ext cx="0" cy="0"/>
          <a:chOff x="0" y="0"/>
          <a:chExt cx="0" cy="0"/>
        </a:xfrm>
      </p:grpSpPr>
      <p:sp>
        <p:nvSpPr>
          <p:cNvPr id="107522" name="Zástupný symbol pro obrázek snímku 1">
            <a:extLst>
              <a:ext uri="{FF2B5EF4-FFF2-40B4-BE49-F238E27FC236}">
                <a16:creationId xmlns:a16="http://schemas.microsoft.com/office/drawing/2014/main" id="{262A2683-392B-E09D-0E23-B54263360602}"/>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7523" name="Zástupný symbol pro poznámky 2">
            <a:extLst>
              <a:ext uri="{FF2B5EF4-FFF2-40B4-BE49-F238E27FC236}">
                <a16:creationId xmlns:a16="http://schemas.microsoft.com/office/drawing/2014/main" id="{25185CDC-2036-E82E-3ECC-DB7B4DF93A5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cs-CZ" altLang="cs-CZ" b="1"/>
          </a:p>
        </p:txBody>
      </p:sp>
      <p:sp>
        <p:nvSpPr>
          <p:cNvPr id="66564" name="Zástupný symbol pro číslo snímku 3">
            <a:extLst>
              <a:ext uri="{FF2B5EF4-FFF2-40B4-BE49-F238E27FC236}">
                <a16:creationId xmlns:a16="http://schemas.microsoft.com/office/drawing/2014/main" id="{22E6B3DC-F162-CA29-8462-E8EEF9AA3229}"/>
              </a:ext>
            </a:extLst>
          </p:cNvPr>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defRPr/>
            </a:pPr>
            <a:fld id="{0DF468B8-088F-4BC4-B668-9200D9CB2BFF}" type="slidenum">
              <a:rPr lang="cs-CZ" altLang="cs-CZ" smtClean="0"/>
              <a:pPr fontAlgn="base">
                <a:spcBef>
                  <a:spcPct val="0"/>
                </a:spcBef>
                <a:spcAft>
                  <a:spcPct val="0"/>
                </a:spcAft>
                <a:defRPr/>
              </a:pPr>
              <a:t>12</a:t>
            </a:fld>
            <a:endParaRPr lang="cs-CZ" altLang="cs-CZ"/>
          </a:p>
        </p:txBody>
      </p:sp>
    </p:spTree>
    <p:extLst>
      <p:ext uri="{BB962C8B-B14F-4D97-AF65-F5344CB8AC3E}">
        <p14:creationId xmlns:p14="http://schemas.microsoft.com/office/powerpoint/2010/main" val="287226077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D577AD-3666-7F43-F18F-34D10AA8AFFE}"/>
            </a:ext>
          </a:extLst>
        </p:cNvPr>
        <p:cNvGrpSpPr/>
        <p:nvPr/>
      </p:nvGrpSpPr>
      <p:grpSpPr>
        <a:xfrm>
          <a:off x="0" y="0"/>
          <a:ext cx="0" cy="0"/>
          <a:chOff x="0" y="0"/>
          <a:chExt cx="0" cy="0"/>
        </a:xfrm>
      </p:grpSpPr>
      <p:sp>
        <p:nvSpPr>
          <p:cNvPr id="107522" name="Zástupný symbol pro obrázek snímku 1">
            <a:extLst>
              <a:ext uri="{FF2B5EF4-FFF2-40B4-BE49-F238E27FC236}">
                <a16:creationId xmlns:a16="http://schemas.microsoft.com/office/drawing/2014/main" id="{3816A7BE-E525-116A-AAA0-15F06F9B8FB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7523" name="Zástupný symbol pro poznámky 2">
            <a:extLst>
              <a:ext uri="{FF2B5EF4-FFF2-40B4-BE49-F238E27FC236}">
                <a16:creationId xmlns:a16="http://schemas.microsoft.com/office/drawing/2014/main" id="{B0431CB4-26B7-102E-3942-316B34C25CFE}"/>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cs-CZ" altLang="cs-CZ" b="1"/>
          </a:p>
        </p:txBody>
      </p:sp>
      <p:sp>
        <p:nvSpPr>
          <p:cNvPr id="66564" name="Zástupný symbol pro číslo snímku 3">
            <a:extLst>
              <a:ext uri="{FF2B5EF4-FFF2-40B4-BE49-F238E27FC236}">
                <a16:creationId xmlns:a16="http://schemas.microsoft.com/office/drawing/2014/main" id="{0F74D4E4-F6A0-47C7-BFA4-F567A9C2BDAC}"/>
              </a:ext>
            </a:extLst>
          </p:cNvPr>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defRPr/>
            </a:pPr>
            <a:fld id="{0DF468B8-088F-4BC4-B668-9200D9CB2BFF}" type="slidenum">
              <a:rPr lang="cs-CZ" altLang="cs-CZ" smtClean="0"/>
              <a:pPr fontAlgn="base">
                <a:spcBef>
                  <a:spcPct val="0"/>
                </a:spcBef>
                <a:spcAft>
                  <a:spcPct val="0"/>
                </a:spcAft>
                <a:defRPr/>
              </a:pPr>
              <a:t>13</a:t>
            </a:fld>
            <a:endParaRPr lang="cs-CZ" altLang="cs-CZ"/>
          </a:p>
        </p:txBody>
      </p:sp>
    </p:spTree>
    <p:extLst>
      <p:ext uri="{BB962C8B-B14F-4D97-AF65-F5344CB8AC3E}">
        <p14:creationId xmlns:p14="http://schemas.microsoft.com/office/powerpoint/2010/main" val="261799555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C598A7-5E8F-AAC7-551F-73C436349310}"/>
            </a:ext>
          </a:extLst>
        </p:cNvPr>
        <p:cNvGrpSpPr/>
        <p:nvPr/>
      </p:nvGrpSpPr>
      <p:grpSpPr>
        <a:xfrm>
          <a:off x="0" y="0"/>
          <a:ext cx="0" cy="0"/>
          <a:chOff x="0" y="0"/>
          <a:chExt cx="0" cy="0"/>
        </a:xfrm>
      </p:grpSpPr>
      <p:sp>
        <p:nvSpPr>
          <p:cNvPr id="120834" name="Zástupný symbol pro obrázek snímku 1">
            <a:extLst>
              <a:ext uri="{FF2B5EF4-FFF2-40B4-BE49-F238E27FC236}">
                <a16:creationId xmlns:a16="http://schemas.microsoft.com/office/drawing/2014/main" id="{61B38FF8-2411-1BBB-1C8B-521ECF448BBB}"/>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0835" name="Zástupný symbol pro poznámky 2">
            <a:extLst>
              <a:ext uri="{FF2B5EF4-FFF2-40B4-BE49-F238E27FC236}">
                <a16:creationId xmlns:a16="http://schemas.microsoft.com/office/drawing/2014/main" id="{A39C73EF-AB75-281D-BFE8-D3AE9B5A37CB}"/>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cs-CZ" altLang="cs-CZ" b="1"/>
          </a:p>
        </p:txBody>
      </p:sp>
      <p:sp>
        <p:nvSpPr>
          <p:cNvPr id="75780" name="Zástupný symbol pro číslo snímku 3">
            <a:extLst>
              <a:ext uri="{FF2B5EF4-FFF2-40B4-BE49-F238E27FC236}">
                <a16:creationId xmlns:a16="http://schemas.microsoft.com/office/drawing/2014/main" id="{6CD4E828-A87F-2EDB-552C-0D57407A1D3C}"/>
              </a:ext>
            </a:extLst>
          </p:cNvPr>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defRPr/>
            </a:pPr>
            <a:fld id="{95472CF6-5AF9-4574-88EB-C0DD0C2E5793}" type="slidenum">
              <a:rPr lang="cs-CZ" altLang="cs-CZ" smtClean="0"/>
              <a:pPr fontAlgn="base">
                <a:spcBef>
                  <a:spcPct val="0"/>
                </a:spcBef>
                <a:spcAft>
                  <a:spcPct val="0"/>
                </a:spcAft>
                <a:defRPr/>
              </a:pPr>
              <a:t>14</a:t>
            </a:fld>
            <a:endParaRPr lang="cs-CZ" altLang="cs-CZ"/>
          </a:p>
        </p:txBody>
      </p:sp>
    </p:spTree>
    <p:extLst>
      <p:ext uri="{BB962C8B-B14F-4D97-AF65-F5344CB8AC3E}">
        <p14:creationId xmlns:p14="http://schemas.microsoft.com/office/powerpoint/2010/main" val="75424468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Zástupný symbol pro obrázek snímku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7523" name="Zástupný symbol pro poznámky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cs-CZ" altLang="cs-CZ" b="1"/>
          </a:p>
        </p:txBody>
      </p:sp>
      <p:sp>
        <p:nvSpPr>
          <p:cNvPr id="66564" name="Zástupný symbol pro číslo snímku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defRPr/>
            </a:pPr>
            <a:fld id="{0DF468B8-088F-4BC4-B668-9200D9CB2BFF}" type="slidenum">
              <a:rPr lang="cs-CZ" altLang="cs-CZ" smtClean="0"/>
              <a:pPr fontAlgn="base">
                <a:spcBef>
                  <a:spcPct val="0"/>
                </a:spcBef>
                <a:spcAft>
                  <a:spcPct val="0"/>
                </a:spcAft>
                <a:defRPr/>
              </a:pPr>
              <a:t>15</a:t>
            </a:fld>
            <a:endParaRPr lang="cs-CZ" altLang="cs-CZ"/>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5E04CE-9944-53E6-488B-BEFC79551D3E}"/>
            </a:ext>
          </a:extLst>
        </p:cNvPr>
        <p:cNvGrpSpPr/>
        <p:nvPr/>
      </p:nvGrpSpPr>
      <p:grpSpPr>
        <a:xfrm>
          <a:off x="0" y="0"/>
          <a:ext cx="0" cy="0"/>
          <a:chOff x="0" y="0"/>
          <a:chExt cx="0" cy="0"/>
        </a:xfrm>
      </p:grpSpPr>
      <p:sp>
        <p:nvSpPr>
          <p:cNvPr id="107522" name="Zástupný symbol pro obrázek snímku 1">
            <a:extLst>
              <a:ext uri="{FF2B5EF4-FFF2-40B4-BE49-F238E27FC236}">
                <a16:creationId xmlns:a16="http://schemas.microsoft.com/office/drawing/2014/main" id="{E27FCAA0-1D5A-4322-47EE-BE48893D76D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7523" name="Zástupný symbol pro poznámky 2">
            <a:extLst>
              <a:ext uri="{FF2B5EF4-FFF2-40B4-BE49-F238E27FC236}">
                <a16:creationId xmlns:a16="http://schemas.microsoft.com/office/drawing/2014/main" id="{AF4CD679-4C87-2552-0F70-E8D6DE1ADD02}"/>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cs-CZ" altLang="cs-CZ" b="1"/>
          </a:p>
        </p:txBody>
      </p:sp>
      <p:sp>
        <p:nvSpPr>
          <p:cNvPr id="66564" name="Zástupný symbol pro číslo snímku 3">
            <a:extLst>
              <a:ext uri="{FF2B5EF4-FFF2-40B4-BE49-F238E27FC236}">
                <a16:creationId xmlns:a16="http://schemas.microsoft.com/office/drawing/2014/main" id="{3798426E-CDB9-3CEF-B4E5-1B2B0DC517A3}"/>
              </a:ext>
            </a:extLst>
          </p:cNvPr>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defRPr/>
            </a:pPr>
            <a:fld id="{0DF468B8-088F-4BC4-B668-9200D9CB2BFF}" type="slidenum">
              <a:rPr lang="cs-CZ" altLang="cs-CZ" smtClean="0"/>
              <a:pPr fontAlgn="base">
                <a:spcBef>
                  <a:spcPct val="0"/>
                </a:spcBef>
                <a:spcAft>
                  <a:spcPct val="0"/>
                </a:spcAft>
                <a:defRPr/>
              </a:pPr>
              <a:t>16</a:t>
            </a:fld>
            <a:endParaRPr lang="cs-CZ" altLang="cs-CZ"/>
          </a:p>
        </p:txBody>
      </p:sp>
    </p:spTree>
    <p:extLst>
      <p:ext uri="{BB962C8B-B14F-4D97-AF65-F5344CB8AC3E}">
        <p14:creationId xmlns:p14="http://schemas.microsoft.com/office/powerpoint/2010/main" val="163883047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E1D5E4-D813-A6E0-A8FA-6A5D95487CB4}"/>
            </a:ext>
          </a:extLst>
        </p:cNvPr>
        <p:cNvGrpSpPr/>
        <p:nvPr/>
      </p:nvGrpSpPr>
      <p:grpSpPr>
        <a:xfrm>
          <a:off x="0" y="0"/>
          <a:ext cx="0" cy="0"/>
          <a:chOff x="0" y="0"/>
          <a:chExt cx="0" cy="0"/>
        </a:xfrm>
      </p:grpSpPr>
      <p:sp>
        <p:nvSpPr>
          <p:cNvPr id="107522" name="Zástupný symbol pro obrázek snímku 1">
            <a:extLst>
              <a:ext uri="{FF2B5EF4-FFF2-40B4-BE49-F238E27FC236}">
                <a16:creationId xmlns:a16="http://schemas.microsoft.com/office/drawing/2014/main" id="{98202C6F-9875-9DB9-E16C-70F844019A29}"/>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7523" name="Zástupný symbol pro poznámky 2">
            <a:extLst>
              <a:ext uri="{FF2B5EF4-FFF2-40B4-BE49-F238E27FC236}">
                <a16:creationId xmlns:a16="http://schemas.microsoft.com/office/drawing/2014/main" id="{B7BB4CCC-8A28-6E8A-3FF9-EEFE9D368D3A}"/>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cs-CZ" altLang="cs-CZ" b="1"/>
          </a:p>
        </p:txBody>
      </p:sp>
      <p:sp>
        <p:nvSpPr>
          <p:cNvPr id="66564" name="Zástupný symbol pro číslo snímku 3">
            <a:extLst>
              <a:ext uri="{FF2B5EF4-FFF2-40B4-BE49-F238E27FC236}">
                <a16:creationId xmlns:a16="http://schemas.microsoft.com/office/drawing/2014/main" id="{476D7489-2269-42F7-57C3-C76A4E555FF0}"/>
              </a:ext>
            </a:extLst>
          </p:cNvPr>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defRPr/>
            </a:pPr>
            <a:fld id="{0DF468B8-088F-4BC4-B668-9200D9CB2BFF}" type="slidenum">
              <a:rPr lang="cs-CZ" altLang="cs-CZ" smtClean="0"/>
              <a:pPr fontAlgn="base">
                <a:spcBef>
                  <a:spcPct val="0"/>
                </a:spcBef>
                <a:spcAft>
                  <a:spcPct val="0"/>
                </a:spcAft>
                <a:defRPr/>
              </a:pPr>
              <a:t>17</a:t>
            </a:fld>
            <a:endParaRPr lang="cs-CZ" altLang="cs-CZ"/>
          </a:p>
        </p:txBody>
      </p:sp>
    </p:spTree>
    <p:extLst>
      <p:ext uri="{BB962C8B-B14F-4D97-AF65-F5344CB8AC3E}">
        <p14:creationId xmlns:p14="http://schemas.microsoft.com/office/powerpoint/2010/main" val="171293393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3DAB2A-3303-4898-98FD-5585BD64C689}"/>
            </a:ext>
          </a:extLst>
        </p:cNvPr>
        <p:cNvGrpSpPr/>
        <p:nvPr/>
      </p:nvGrpSpPr>
      <p:grpSpPr>
        <a:xfrm>
          <a:off x="0" y="0"/>
          <a:ext cx="0" cy="0"/>
          <a:chOff x="0" y="0"/>
          <a:chExt cx="0" cy="0"/>
        </a:xfrm>
      </p:grpSpPr>
      <p:sp>
        <p:nvSpPr>
          <p:cNvPr id="107522" name="Zástupný symbol pro obrázek snímku 1">
            <a:extLst>
              <a:ext uri="{FF2B5EF4-FFF2-40B4-BE49-F238E27FC236}">
                <a16:creationId xmlns:a16="http://schemas.microsoft.com/office/drawing/2014/main" id="{A216EA59-FDAB-98A4-F498-9002D55AFB2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7523" name="Zástupný symbol pro poznámky 2">
            <a:extLst>
              <a:ext uri="{FF2B5EF4-FFF2-40B4-BE49-F238E27FC236}">
                <a16:creationId xmlns:a16="http://schemas.microsoft.com/office/drawing/2014/main" id="{ECFB6166-6333-772A-E065-3A784C08ECEF}"/>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cs-CZ" altLang="cs-CZ" b="1"/>
          </a:p>
        </p:txBody>
      </p:sp>
      <p:sp>
        <p:nvSpPr>
          <p:cNvPr id="66564" name="Zástupný symbol pro číslo snímku 3">
            <a:extLst>
              <a:ext uri="{FF2B5EF4-FFF2-40B4-BE49-F238E27FC236}">
                <a16:creationId xmlns:a16="http://schemas.microsoft.com/office/drawing/2014/main" id="{85CEBD42-7C95-517F-33E1-C389591EB65A}"/>
              </a:ext>
            </a:extLst>
          </p:cNvPr>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defRPr/>
            </a:pPr>
            <a:fld id="{0DF468B8-088F-4BC4-B668-9200D9CB2BFF}" type="slidenum">
              <a:rPr lang="cs-CZ" altLang="cs-CZ" smtClean="0"/>
              <a:pPr fontAlgn="base">
                <a:spcBef>
                  <a:spcPct val="0"/>
                </a:spcBef>
                <a:spcAft>
                  <a:spcPct val="0"/>
                </a:spcAft>
                <a:defRPr/>
              </a:pPr>
              <a:t>18</a:t>
            </a:fld>
            <a:endParaRPr lang="cs-CZ" altLang="cs-CZ"/>
          </a:p>
        </p:txBody>
      </p:sp>
    </p:spTree>
    <p:extLst>
      <p:ext uri="{BB962C8B-B14F-4D97-AF65-F5344CB8AC3E}">
        <p14:creationId xmlns:p14="http://schemas.microsoft.com/office/powerpoint/2010/main" val="229173741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4" name="Zástupný symbol pro obrázek snímku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0835" name="Zástupný symbol pro poznámky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cs-CZ" altLang="cs-CZ" b="1"/>
          </a:p>
        </p:txBody>
      </p:sp>
      <p:sp>
        <p:nvSpPr>
          <p:cNvPr id="75780" name="Zástupný symbol pro číslo snímku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defRPr/>
            </a:pPr>
            <a:fld id="{95472CF6-5AF9-4574-88EB-C0DD0C2E5793}" type="slidenum">
              <a:rPr lang="cs-CZ" altLang="cs-CZ" smtClean="0"/>
              <a:pPr fontAlgn="base">
                <a:spcBef>
                  <a:spcPct val="0"/>
                </a:spcBef>
                <a:spcAft>
                  <a:spcPct val="0"/>
                </a:spcAft>
                <a:defRPr/>
              </a:pPr>
              <a:t>3</a:t>
            </a:fld>
            <a:endParaRPr lang="cs-CZ" altLang="cs-CZ"/>
          </a:p>
        </p:txBody>
      </p:sp>
    </p:spTree>
    <p:extLst>
      <p:ext uri="{BB962C8B-B14F-4D97-AF65-F5344CB8AC3E}">
        <p14:creationId xmlns:p14="http://schemas.microsoft.com/office/powerpoint/2010/main" val="68223564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B2DB17-05A8-0818-8AD4-BBBBBBB8B57E}"/>
            </a:ext>
          </a:extLst>
        </p:cNvPr>
        <p:cNvGrpSpPr/>
        <p:nvPr/>
      </p:nvGrpSpPr>
      <p:grpSpPr>
        <a:xfrm>
          <a:off x="0" y="0"/>
          <a:ext cx="0" cy="0"/>
          <a:chOff x="0" y="0"/>
          <a:chExt cx="0" cy="0"/>
        </a:xfrm>
      </p:grpSpPr>
      <p:sp>
        <p:nvSpPr>
          <p:cNvPr id="120834" name="Zástupný symbol pro obrázek snímku 1">
            <a:extLst>
              <a:ext uri="{FF2B5EF4-FFF2-40B4-BE49-F238E27FC236}">
                <a16:creationId xmlns:a16="http://schemas.microsoft.com/office/drawing/2014/main" id="{38730632-5D67-A507-90E2-67AA213F06BB}"/>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0835" name="Zástupný symbol pro poznámky 2">
            <a:extLst>
              <a:ext uri="{FF2B5EF4-FFF2-40B4-BE49-F238E27FC236}">
                <a16:creationId xmlns:a16="http://schemas.microsoft.com/office/drawing/2014/main" id="{2A06FB64-AFD2-8B85-D6A6-D4ABF53715C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cs-CZ" altLang="cs-CZ" b="1"/>
          </a:p>
        </p:txBody>
      </p:sp>
      <p:sp>
        <p:nvSpPr>
          <p:cNvPr id="75780" name="Zástupný symbol pro číslo snímku 3">
            <a:extLst>
              <a:ext uri="{FF2B5EF4-FFF2-40B4-BE49-F238E27FC236}">
                <a16:creationId xmlns:a16="http://schemas.microsoft.com/office/drawing/2014/main" id="{B3C5C942-7D14-4CC2-7E65-4EFF1649D88B}"/>
              </a:ext>
            </a:extLst>
          </p:cNvPr>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defRPr/>
            </a:pPr>
            <a:fld id="{95472CF6-5AF9-4574-88EB-C0DD0C2E5793}" type="slidenum">
              <a:rPr lang="cs-CZ" altLang="cs-CZ" smtClean="0"/>
              <a:pPr fontAlgn="base">
                <a:spcBef>
                  <a:spcPct val="0"/>
                </a:spcBef>
                <a:spcAft>
                  <a:spcPct val="0"/>
                </a:spcAft>
                <a:defRPr/>
              </a:pPr>
              <a:t>4</a:t>
            </a:fld>
            <a:endParaRPr lang="cs-CZ" altLang="cs-CZ"/>
          </a:p>
        </p:txBody>
      </p:sp>
    </p:spTree>
    <p:extLst>
      <p:ext uri="{BB962C8B-B14F-4D97-AF65-F5344CB8AC3E}">
        <p14:creationId xmlns:p14="http://schemas.microsoft.com/office/powerpoint/2010/main" val="303466706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D2BB77-5C1D-C82C-D9E2-DAFEE851D355}"/>
            </a:ext>
          </a:extLst>
        </p:cNvPr>
        <p:cNvGrpSpPr/>
        <p:nvPr/>
      </p:nvGrpSpPr>
      <p:grpSpPr>
        <a:xfrm>
          <a:off x="0" y="0"/>
          <a:ext cx="0" cy="0"/>
          <a:chOff x="0" y="0"/>
          <a:chExt cx="0" cy="0"/>
        </a:xfrm>
      </p:grpSpPr>
      <p:sp>
        <p:nvSpPr>
          <p:cNvPr id="120834" name="Zástupný symbol pro obrázek snímku 1">
            <a:extLst>
              <a:ext uri="{FF2B5EF4-FFF2-40B4-BE49-F238E27FC236}">
                <a16:creationId xmlns:a16="http://schemas.microsoft.com/office/drawing/2014/main" id="{405932D2-2D97-F2EB-3E36-CFD762B6DFDF}"/>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0835" name="Zástupný symbol pro poznámky 2">
            <a:extLst>
              <a:ext uri="{FF2B5EF4-FFF2-40B4-BE49-F238E27FC236}">
                <a16:creationId xmlns:a16="http://schemas.microsoft.com/office/drawing/2014/main" id="{C303EF38-3288-707C-FE5C-6CD013D60183}"/>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cs-CZ" altLang="cs-CZ" b="1"/>
          </a:p>
        </p:txBody>
      </p:sp>
      <p:sp>
        <p:nvSpPr>
          <p:cNvPr id="75780" name="Zástupný symbol pro číslo snímku 3">
            <a:extLst>
              <a:ext uri="{FF2B5EF4-FFF2-40B4-BE49-F238E27FC236}">
                <a16:creationId xmlns:a16="http://schemas.microsoft.com/office/drawing/2014/main" id="{99652C84-BA2E-03FD-C35A-199D06FBA950}"/>
              </a:ext>
            </a:extLst>
          </p:cNvPr>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defRPr/>
            </a:pPr>
            <a:fld id="{95472CF6-5AF9-4574-88EB-C0DD0C2E5793}" type="slidenum">
              <a:rPr lang="cs-CZ" altLang="cs-CZ" smtClean="0"/>
              <a:pPr fontAlgn="base">
                <a:spcBef>
                  <a:spcPct val="0"/>
                </a:spcBef>
                <a:spcAft>
                  <a:spcPct val="0"/>
                </a:spcAft>
                <a:defRPr/>
              </a:pPr>
              <a:t>5</a:t>
            </a:fld>
            <a:endParaRPr lang="cs-CZ" altLang="cs-CZ"/>
          </a:p>
        </p:txBody>
      </p:sp>
    </p:spTree>
    <p:extLst>
      <p:ext uri="{BB962C8B-B14F-4D97-AF65-F5344CB8AC3E}">
        <p14:creationId xmlns:p14="http://schemas.microsoft.com/office/powerpoint/2010/main" val="271074235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36233F-FED3-AA03-9234-621054B503FC}"/>
            </a:ext>
          </a:extLst>
        </p:cNvPr>
        <p:cNvGrpSpPr/>
        <p:nvPr/>
      </p:nvGrpSpPr>
      <p:grpSpPr>
        <a:xfrm>
          <a:off x="0" y="0"/>
          <a:ext cx="0" cy="0"/>
          <a:chOff x="0" y="0"/>
          <a:chExt cx="0" cy="0"/>
        </a:xfrm>
      </p:grpSpPr>
      <p:sp>
        <p:nvSpPr>
          <p:cNvPr id="120834" name="Zástupný symbol pro obrázek snímku 1">
            <a:extLst>
              <a:ext uri="{FF2B5EF4-FFF2-40B4-BE49-F238E27FC236}">
                <a16:creationId xmlns:a16="http://schemas.microsoft.com/office/drawing/2014/main" id="{F36DD473-577D-FF92-6791-5D8ECE1AFFC6}"/>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0835" name="Zástupný symbol pro poznámky 2">
            <a:extLst>
              <a:ext uri="{FF2B5EF4-FFF2-40B4-BE49-F238E27FC236}">
                <a16:creationId xmlns:a16="http://schemas.microsoft.com/office/drawing/2014/main" id="{C46A834A-1610-FDA6-8CC1-6D0E870100DD}"/>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cs-CZ" altLang="cs-CZ" b="1"/>
          </a:p>
        </p:txBody>
      </p:sp>
      <p:sp>
        <p:nvSpPr>
          <p:cNvPr id="75780" name="Zástupný symbol pro číslo snímku 3">
            <a:extLst>
              <a:ext uri="{FF2B5EF4-FFF2-40B4-BE49-F238E27FC236}">
                <a16:creationId xmlns:a16="http://schemas.microsoft.com/office/drawing/2014/main" id="{D2B8AB5B-A96C-1BD2-4C02-42BB48C7EC00}"/>
              </a:ext>
            </a:extLst>
          </p:cNvPr>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defRPr/>
            </a:pPr>
            <a:fld id="{95472CF6-5AF9-4574-88EB-C0DD0C2E5793}" type="slidenum">
              <a:rPr lang="cs-CZ" altLang="cs-CZ" smtClean="0"/>
              <a:pPr fontAlgn="base">
                <a:spcBef>
                  <a:spcPct val="0"/>
                </a:spcBef>
                <a:spcAft>
                  <a:spcPct val="0"/>
                </a:spcAft>
                <a:defRPr/>
              </a:pPr>
              <a:t>6</a:t>
            </a:fld>
            <a:endParaRPr lang="cs-CZ" altLang="cs-CZ"/>
          </a:p>
        </p:txBody>
      </p:sp>
    </p:spTree>
    <p:extLst>
      <p:ext uri="{BB962C8B-B14F-4D97-AF65-F5344CB8AC3E}">
        <p14:creationId xmlns:p14="http://schemas.microsoft.com/office/powerpoint/2010/main" val="408615616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375CD4-9ED8-F6E2-79CA-0BD79D1844F1}"/>
            </a:ext>
          </a:extLst>
        </p:cNvPr>
        <p:cNvGrpSpPr/>
        <p:nvPr/>
      </p:nvGrpSpPr>
      <p:grpSpPr>
        <a:xfrm>
          <a:off x="0" y="0"/>
          <a:ext cx="0" cy="0"/>
          <a:chOff x="0" y="0"/>
          <a:chExt cx="0" cy="0"/>
        </a:xfrm>
      </p:grpSpPr>
      <p:sp>
        <p:nvSpPr>
          <p:cNvPr id="120834" name="Zástupný symbol pro obrázek snímku 1">
            <a:extLst>
              <a:ext uri="{FF2B5EF4-FFF2-40B4-BE49-F238E27FC236}">
                <a16:creationId xmlns:a16="http://schemas.microsoft.com/office/drawing/2014/main" id="{8D2FE514-4468-4CFF-87B0-79A345DE445C}"/>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0835" name="Zástupný symbol pro poznámky 2">
            <a:extLst>
              <a:ext uri="{FF2B5EF4-FFF2-40B4-BE49-F238E27FC236}">
                <a16:creationId xmlns:a16="http://schemas.microsoft.com/office/drawing/2014/main" id="{0C7310A1-0FAE-FC32-4678-7440E6CFF9DE}"/>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cs-CZ" altLang="cs-CZ" b="1"/>
          </a:p>
        </p:txBody>
      </p:sp>
      <p:sp>
        <p:nvSpPr>
          <p:cNvPr id="75780" name="Zástupný symbol pro číslo snímku 3">
            <a:extLst>
              <a:ext uri="{FF2B5EF4-FFF2-40B4-BE49-F238E27FC236}">
                <a16:creationId xmlns:a16="http://schemas.microsoft.com/office/drawing/2014/main" id="{41EF8048-738E-D9D4-01AB-8D5E2D7CD134}"/>
              </a:ext>
            </a:extLst>
          </p:cNvPr>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defRPr/>
            </a:pPr>
            <a:fld id="{95472CF6-5AF9-4574-88EB-C0DD0C2E5793}" type="slidenum">
              <a:rPr lang="cs-CZ" altLang="cs-CZ" smtClean="0"/>
              <a:pPr fontAlgn="base">
                <a:spcBef>
                  <a:spcPct val="0"/>
                </a:spcBef>
                <a:spcAft>
                  <a:spcPct val="0"/>
                </a:spcAft>
                <a:defRPr/>
              </a:pPr>
              <a:t>7</a:t>
            </a:fld>
            <a:endParaRPr lang="cs-CZ" altLang="cs-CZ"/>
          </a:p>
        </p:txBody>
      </p:sp>
    </p:spTree>
    <p:extLst>
      <p:ext uri="{BB962C8B-B14F-4D97-AF65-F5344CB8AC3E}">
        <p14:creationId xmlns:p14="http://schemas.microsoft.com/office/powerpoint/2010/main" val="294003885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8C148A-D0A3-8B0A-267F-BBAA73748D5D}"/>
            </a:ext>
          </a:extLst>
        </p:cNvPr>
        <p:cNvGrpSpPr/>
        <p:nvPr/>
      </p:nvGrpSpPr>
      <p:grpSpPr>
        <a:xfrm>
          <a:off x="0" y="0"/>
          <a:ext cx="0" cy="0"/>
          <a:chOff x="0" y="0"/>
          <a:chExt cx="0" cy="0"/>
        </a:xfrm>
      </p:grpSpPr>
      <p:sp>
        <p:nvSpPr>
          <p:cNvPr id="120834" name="Zástupný symbol pro obrázek snímku 1">
            <a:extLst>
              <a:ext uri="{FF2B5EF4-FFF2-40B4-BE49-F238E27FC236}">
                <a16:creationId xmlns:a16="http://schemas.microsoft.com/office/drawing/2014/main" id="{76EF8E53-5D21-329A-172E-1B5A8F68ACBB}"/>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0835" name="Zástupný symbol pro poznámky 2">
            <a:extLst>
              <a:ext uri="{FF2B5EF4-FFF2-40B4-BE49-F238E27FC236}">
                <a16:creationId xmlns:a16="http://schemas.microsoft.com/office/drawing/2014/main" id="{D5D26BB0-7DE8-14F0-65A5-F8B364607725}"/>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cs-CZ" altLang="cs-CZ" b="1"/>
          </a:p>
        </p:txBody>
      </p:sp>
      <p:sp>
        <p:nvSpPr>
          <p:cNvPr id="75780" name="Zástupný symbol pro číslo snímku 3">
            <a:extLst>
              <a:ext uri="{FF2B5EF4-FFF2-40B4-BE49-F238E27FC236}">
                <a16:creationId xmlns:a16="http://schemas.microsoft.com/office/drawing/2014/main" id="{FD182DFE-3670-A2AB-0524-48D8A0AA2935}"/>
              </a:ext>
            </a:extLst>
          </p:cNvPr>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defRPr/>
            </a:pPr>
            <a:fld id="{95472CF6-5AF9-4574-88EB-C0DD0C2E5793}" type="slidenum">
              <a:rPr lang="cs-CZ" altLang="cs-CZ" smtClean="0"/>
              <a:pPr fontAlgn="base">
                <a:spcBef>
                  <a:spcPct val="0"/>
                </a:spcBef>
                <a:spcAft>
                  <a:spcPct val="0"/>
                </a:spcAft>
                <a:defRPr/>
              </a:pPr>
              <a:t>8</a:t>
            </a:fld>
            <a:endParaRPr lang="cs-CZ" altLang="cs-CZ"/>
          </a:p>
        </p:txBody>
      </p:sp>
    </p:spTree>
    <p:extLst>
      <p:ext uri="{BB962C8B-B14F-4D97-AF65-F5344CB8AC3E}">
        <p14:creationId xmlns:p14="http://schemas.microsoft.com/office/powerpoint/2010/main" val="116916048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ACB2CD-4099-648F-1525-EA6F90921391}"/>
            </a:ext>
          </a:extLst>
        </p:cNvPr>
        <p:cNvGrpSpPr/>
        <p:nvPr/>
      </p:nvGrpSpPr>
      <p:grpSpPr>
        <a:xfrm>
          <a:off x="0" y="0"/>
          <a:ext cx="0" cy="0"/>
          <a:chOff x="0" y="0"/>
          <a:chExt cx="0" cy="0"/>
        </a:xfrm>
      </p:grpSpPr>
      <p:sp>
        <p:nvSpPr>
          <p:cNvPr id="120834" name="Zástupný symbol pro obrázek snímku 1">
            <a:extLst>
              <a:ext uri="{FF2B5EF4-FFF2-40B4-BE49-F238E27FC236}">
                <a16:creationId xmlns:a16="http://schemas.microsoft.com/office/drawing/2014/main" id="{49E960AB-33DC-99A6-7596-899664532141}"/>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0835" name="Zástupný symbol pro poznámky 2">
            <a:extLst>
              <a:ext uri="{FF2B5EF4-FFF2-40B4-BE49-F238E27FC236}">
                <a16:creationId xmlns:a16="http://schemas.microsoft.com/office/drawing/2014/main" id="{35C44CF0-7256-994B-8A85-CC1E0A0D359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cs-CZ" altLang="cs-CZ" b="1"/>
          </a:p>
        </p:txBody>
      </p:sp>
      <p:sp>
        <p:nvSpPr>
          <p:cNvPr id="75780" name="Zástupný symbol pro číslo snímku 3">
            <a:extLst>
              <a:ext uri="{FF2B5EF4-FFF2-40B4-BE49-F238E27FC236}">
                <a16:creationId xmlns:a16="http://schemas.microsoft.com/office/drawing/2014/main" id="{47361507-5C4A-327E-FB62-9CF81735AFC5}"/>
              </a:ext>
            </a:extLst>
          </p:cNvPr>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defRPr/>
            </a:pPr>
            <a:fld id="{95472CF6-5AF9-4574-88EB-C0DD0C2E5793}" type="slidenum">
              <a:rPr lang="cs-CZ" altLang="cs-CZ" smtClean="0"/>
              <a:pPr fontAlgn="base">
                <a:spcBef>
                  <a:spcPct val="0"/>
                </a:spcBef>
                <a:spcAft>
                  <a:spcPct val="0"/>
                </a:spcAft>
                <a:defRPr/>
              </a:pPr>
              <a:t>9</a:t>
            </a:fld>
            <a:endParaRPr lang="cs-CZ" altLang="cs-CZ"/>
          </a:p>
        </p:txBody>
      </p:sp>
    </p:spTree>
    <p:extLst>
      <p:ext uri="{BB962C8B-B14F-4D97-AF65-F5344CB8AC3E}">
        <p14:creationId xmlns:p14="http://schemas.microsoft.com/office/powerpoint/2010/main" val="18082015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6ED0CA-F909-300D-1E30-A2067DA9B35C}"/>
            </a:ext>
          </a:extLst>
        </p:cNvPr>
        <p:cNvGrpSpPr/>
        <p:nvPr/>
      </p:nvGrpSpPr>
      <p:grpSpPr>
        <a:xfrm>
          <a:off x="0" y="0"/>
          <a:ext cx="0" cy="0"/>
          <a:chOff x="0" y="0"/>
          <a:chExt cx="0" cy="0"/>
        </a:xfrm>
      </p:grpSpPr>
      <p:sp>
        <p:nvSpPr>
          <p:cNvPr id="107522" name="Zástupný symbol pro obrázek snímku 1">
            <a:extLst>
              <a:ext uri="{FF2B5EF4-FFF2-40B4-BE49-F238E27FC236}">
                <a16:creationId xmlns:a16="http://schemas.microsoft.com/office/drawing/2014/main" id="{67EADBD7-7DFD-B786-A242-A7670EE1E72C}"/>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7523" name="Zástupný symbol pro poznámky 2">
            <a:extLst>
              <a:ext uri="{FF2B5EF4-FFF2-40B4-BE49-F238E27FC236}">
                <a16:creationId xmlns:a16="http://schemas.microsoft.com/office/drawing/2014/main" id="{917FFF63-80A0-7E2F-C0EE-7A68A355BD0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cs-CZ" altLang="cs-CZ" b="1"/>
          </a:p>
        </p:txBody>
      </p:sp>
      <p:sp>
        <p:nvSpPr>
          <p:cNvPr id="66564" name="Zástupný symbol pro číslo snímku 3">
            <a:extLst>
              <a:ext uri="{FF2B5EF4-FFF2-40B4-BE49-F238E27FC236}">
                <a16:creationId xmlns:a16="http://schemas.microsoft.com/office/drawing/2014/main" id="{11314009-D49E-11AF-B898-F580D213D888}"/>
              </a:ext>
            </a:extLst>
          </p:cNvPr>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defRPr/>
            </a:pPr>
            <a:fld id="{0DF468B8-088F-4BC4-B668-9200D9CB2BFF}" type="slidenum">
              <a:rPr lang="cs-CZ" altLang="cs-CZ" smtClean="0"/>
              <a:pPr fontAlgn="base">
                <a:spcBef>
                  <a:spcPct val="0"/>
                </a:spcBef>
                <a:spcAft>
                  <a:spcPct val="0"/>
                </a:spcAft>
                <a:defRPr/>
              </a:pPr>
              <a:t>10</a:t>
            </a:fld>
            <a:endParaRPr lang="cs-CZ" altLang="cs-CZ"/>
          </a:p>
        </p:txBody>
      </p:sp>
    </p:spTree>
    <p:extLst>
      <p:ext uri="{BB962C8B-B14F-4D97-AF65-F5344CB8AC3E}">
        <p14:creationId xmlns:p14="http://schemas.microsoft.com/office/powerpoint/2010/main" val="142604113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p:cNvSpPr>
            <a:spLocks noGrp="1"/>
          </p:cNvSpPr>
          <p:nvPr>
            <p:ph type="ctrTitle"/>
          </p:nvPr>
        </p:nvSpPr>
        <p:spPr>
          <a:xfrm>
            <a:off x="685800" y="2130425"/>
            <a:ext cx="7772400" cy="1470025"/>
          </a:xfrm>
        </p:spPr>
        <p:txBody>
          <a:bodyPr/>
          <a:lstStyle/>
          <a:p>
            <a:r>
              <a:rPr lang="cs-CZ"/>
              <a:t>Kliknutím lze upravit styl.</a:t>
            </a:r>
          </a:p>
        </p:txBody>
      </p:sp>
      <p:sp>
        <p:nvSpPr>
          <p:cNvPr id="3" name="Podnadpis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a:t>Kliknutím lze upravit styl předlohy.</a:t>
            </a:r>
          </a:p>
        </p:txBody>
      </p:sp>
      <p:sp>
        <p:nvSpPr>
          <p:cNvPr id="4" name="Zástupný symbol pro datum 3"/>
          <p:cNvSpPr>
            <a:spLocks noGrp="1"/>
          </p:cNvSpPr>
          <p:nvPr>
            <p:ph type="dt" sz="half" idx="10"/>
          </p:nvPr>
        </p:nvSpPr>
        <p:spPr/>
        <p:txBody>
          <a:bodyPr/>
          <a:lstStyle>
            <a:lvl1pPr>
              <a:defRPr/>
            </a:lvl1pPr>
          </a:lstStyle>
          <a:p>
            <a:pPr>
              <a:defRPr/>
            </a:pPr>
            <a:fld id="{9E5856A8-C178-45D8-A959-C571DC5739E6}" type="datetime1">
              <a:rPr lang="cs-CZ"/>
              <a:pPr>
                <a:defRPr/>
              </a:pPr>
              <a:t>29.01.2026</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70901585-F08E-4C50-B56D-F72DF3AD3F7A}" type="slidenum">
              <a:rPr lang="cs-CZ"/>
              <a:pPr>
                <a:defRPr/>
              </a:pPr>
              <a:t>‹#›</a:t>
            </a:fld>
            <a:endParaRPr lang="cs-CZ"/>
          </a:p>
        </p:txBody>
      </p:sp>
    </p:spTree>
    <p:extLst>
      <p:ext uri="{BB962C8B-B14F-4D97-AF65-F5344CB8AC3E}">
        <p14:creationId xmlns:p14="http://schemas.microsoft.com/office/powerpoint/2010/main" val="1251067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svislý text 2"/>
          <p:cNvSpPr>
            <a:spLocks noGrp="1"/>
          </p:cNvSpPr>
          <p:nvPr>
            <p:ph type="body" orient="vert" idx="1"/>
          </p:nvPr>
        </p:nvSpPr>
        <p:spPr/>
        <p:txBody>
          <a:bodyPr vert="eaVert"/>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lvl1pPr>
              <a:defRPr/>
            </a:lvl1pPr>
          </a:lstStyle>
          <a:p>
            <a:pPr>
              <a:defRPr/>
            </a:pPr>
            <a:fld id="{BC310DCA-982C-4670-B240-B72F1EB054CA}" type="datetime1">
              <a:rPr lang="cs-CZ"/>
              <a:pPr>
                <a:defRPr/>
              </a:pPr>
              <a:t>29.01.2026</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3F5987F8-A876-4EEC-94BA-75AB30DDFF5D}" type="slidenum">
              <a:rPr lang="cs-CZ"/>
              <a:pPr>
                <a:defRPr/>
              </a:pPr>
              <a:t>‹#›</a:t>
            </a:fld>
            <a:endParaRPr lang="cs-CZ"/>
          </a:p>
        </p:txBody>
      </p:sp>
    </p:spTree>
    <p:extLst>
      <p:ext uri="{BB962C8B-B14F-4D97-AF65-F5344CB8AC3E}">
        <p14:creationId xmlns:p14="http://schemas.microsoft.com/office/powerpoint/2010/main" val="14233130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6629400" y="274638"/>
            <a:ext cx="2057400" cy="5851525"/>
          </a:xfrm>
        </p:spPr>
        <p:txBody>
          <a:bodyPr vert="eaVert"/>
          <a:lstStyle/>
          <a:p>
            <a:r>
              <a:rPr lang="cs-CZ"/>
              <a:t>Kliknutím lze upravit styl.</a:t>
            </a:r>
          </a:p>
        </p:txBody>
      </p:sp>
      <p:sp>
        <p:nvSpPr>
          <p:cNvPr id="3" name="Zástupný symbol pro svislý text 2"/>
          <p:cNvSpPr>
            <a:spLocks noGrp="1"/>
          </p:cNvSpPr>
          <p:nvPr>
            <p:ph type="body" orient="vert" idx="1"/>
          </p:nvPr>
        </p:nvSpPr>
        <p:spPr>
          <a:xfrm>
            <a:off x="457200" y="274638"/>
            <a:ext cx="6019800" cy="5851525"/>
          </a:xfrm>
        </p:spPr>
        <p:txBody>
          <a:bodyPr vert="eaVert"/>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lvl1pPr>
              <a:defRPr/>
            </a:lvl1pPr>
          </a:lstStyle>
          <a:p>
            <a:pPr>
              <a:defRPr/>
            </a:pPr>
            <a:fld id="{A7F72718-837D-4C77-A553-42A037D37B72}" type="datetime1">
              <a:rPr lang="cs-CZ"/>
              <a:pPr>
                <a:defRPr/>
              </a:pPr>
              <a:t>29.01.2026</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8CE88545-D2E9-4F4B-9FEE-4499BF7A167A}" type="slidenum">
              <a:rPr lang="cs-CZ"/>
              <a:pPr>
                <a:defRPr/>
              </a:pPr>
              <a:t>‹#›</a:t>
            </a:fld>
            <a:endParaRPr lang="cs-CZ"/>
          </a:p>
        </p:txBody>
      </p:sp>
    </p:spTree>
    <p:extLst>
      <p:ext uri="{BB962C8B-B14F-4D97-AF65-F5344CB8AC3E}">
        <p14:creationId xmlns:p14="http://schemas.microsoft.com/office/powerpoint/2010/main" val="9236553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lvl1pPr>
              <a:defRPr/>
            </a:lvl1pPr>
          </a:lstStyle>
          <a:p>
            <a:pPr>
              <a:defRPr/>
            </a:pPr>
            <a:fld id="{912A1A27-9ECE-488E-B995-B52C8981752A}" type="datetime1">
              <a:rPr lang="cs-CZ"/>
              <a:pPr>
                <a:defRPr/>
              </a:pPr>
              <a:t>29.01.2026</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D7588299-9366-4719-A973-9F2C1914E7E6}" type="slidenum">
              <a:rPr lang="cs-CZ"/>
              <a:pPr>
                <a:defRPr/>
              </a:pPr>
              <a:t>‹#›</a:t>
            </a:fld>
            <a:endParaRPr lang="cs-CZ"/>
          </a:p>
        </p:txBody>
      </p:sp>
    </p:spTree>
    <p:extLst>
      <p:ext uri="{BB962C8B-B14F-4D97-AF65-F5344CB8AC3E}">
        <p14:creationId xmlns:p14="http://schemas.microsoft.com/office/powerpoint/2010/main" val="30637862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722313" y="4406900"/>
            <a:ext cx="7772400" cy="1362075"/>
          </a:xfrm>
        </p:spPr>
        <p:txBody>
          <a:bodyPr anchor="t"/>
          <a:lstStyle>
            <a:lvl1pPr algn="l">
              <a:defRPr sz="4000" b="1" cap="all"/>
            </a:lvl1pPr>
          </a:lstStyle>
          <a:p>
            <a:r>
              <a:rPr lang="cs-CZ"/>
              <a:t>Kliknutím lze upravit styl.</a:t>
            </a:r>
          </a:p>
        </p:txBody>
      </p:sp>
      <p:sp>
        <p:nvSpPr>
          <p:cNvPr id="3" name="Zástupný symbol pro tex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a:t>Kliknutím lze upravit styly předlohy textu.</a:t>
            </a:r>
          </a:p>
        </p:txBody>
      </p:sp>
      <p:sp>
        <p:nvSpPr>
          <p:cNvPr id="4" name="Zástupný symbol pro datum 3"/>
          <p:cNvSpPr>
            <a:spLocks noGrp="1"/>
          </p:cNvSpPr>
          <p:nvPr>
            <p:ph type="dt" sz="half" idx="10"/>
          </p:nvPr>
        </p:nvSpPr>
        <p:spPr/>
        <p:txBody>
          <a:bodyPr/>
          <a:lstStyle>
            <a:lvl1pPr>
              <a:defRPr/>
            </a:lvl1pPr>
          </a:lstStyle>
          <a:p>
            <a:pPr>
              <a:defRPr/>
            </a:pPr>
            <a:fld id="{6EAE29B9-8AA8-42A4-9E82-D615C5B37A4F}" type="datetime1">
              <a:rPr lang="cs-CZ"/>
              <a:pPr>
                <a:defRPr/>
              </a:pPr>
              <a:t>29.01.2026</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33F8C149-2BA0-4CD2-B47E-BB82B980E2CC}" type="slidenum">
              <a:rPr lang="cs-CZ"/>
              <a:pPr>
                <a:defRPr/>
              </a:pPr>
              <a:t>‹#›</a:t>
            </a:fld>
            <a:endParaRPr lang="cs-CZ"/>
          </a:p>
        </p:txBody>
      </p:sp>
    </p:spTree>
    <p:extLst>
      <p:ext uri="{BB962C8B-B14F-4D97-AF65-F5344CB8AC3E}">
        <p14:creationId xmlns:p14="http://schemas.microsoft.com/office/powerpoint/2010/main" val="6592206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obsah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3"/>
          <p:cNvSpPr>
            <a:spLocks noGrp="1"/>
          </p:cNvSpPr>
          <p:nvPr>
            <p:ph type="dt" sz="half" idx="10"/>
          </p:nvPr>
        </p:nvSpPr>
        <p:spPr/>
        <p:txBody>
          <a:bodyPr/>
          <a:lstStyle>
            <a:lvl1pPr>
              <a:defRPr/>
            </a:lvl1pPr>
          </a:lstStyle>
          <a:p>
            <a:pPr>
              <a:defRPr/>
            </a:pPr>
            <a:fld id="{1C526F26-7D7A-4CC8-84AA-3799B656C557}" type="datetime1">
              <a:rPr lang="cs-CZ"/>
              <a:pPr>
                <a:defRPr/>
              </a:pPr>
              <a:t>29.01.2026</a:t>
            </a:fld>
            <a:endParaRPr lang="cs-CZ"/>
          </a:p>
        </p:txBody>
      </p:sp>
      <p:sp>
        <p:nvSpPr>
          <p:cNvPr id="6" name="Zástupný symbol pro zápatí 4"/>
          <p:cNvSpPr>
            <a:spLocks noGrp="1"/>
          </p:cNvSpPr>
          <p:nvPr>
            <p:ph type="ftr" sz="quarter" idx="11"/>
          </p:nvPr>
        </p:nvSpPr>
        <p:spPr/>
        <p:txBody>
          <a:bodyPr/>
          <a:lstStyle>
            <a:lvl1pPr>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vl1pPr>
          </a:lstStyle>
          <a:p>
            <a:pPr>
              <a:defRPr/>
            </a:pPr>
            <a:fld id="{A9220FB6-5DAB-406B-AD19-DD2C172EEBE0}" type="slidenum">
              <a:rPr lang="cs-CZ"/>
              <a:pPr>
                <a:defRPr/>
              </a:pPr>
              <a:t>‹#›</a:t>
            </a:fld>
            <a:endParaRPr lang="cs-CZ"/>
          </a:p>
        </p:txBody>
      </p:sp>
    </p:spTree>
    <p:extLst>
      <p:ext uri="{BB962C8B-B14F-4D97-AF65-F5344CB8AC3E}">
        <p14:creationId xmlns:p14="http://schemas.microsoft.com/office/powerpoint/2010/main" val="31081349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lvl1pPr>
              <a:defRPr/>
            </a:lvl1pPr>
          </a:lstStyle>
          <a:p>
            <a:r>
              <a:rPr lang="cs-CZ"/>
              <a:t>Kliknutím lze upravit styl.</a:t>
            </a:r>
          </a:p>
        </p:txBody>
      </p:sp>
      <p:sp>
        <p:nvSpPr>
          <p:cNvPr id="3" name="Zástupný symbol pro tex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Kliknutím lze upravit styly předlohy textu.</a:t>
            </a:r>
          </a:p>
        </p:txBody>
      </p:sp>
      <p:sp>
        <p:nvSpPr>
          <p:cNvPr id="4" name="Zástupný symbol pro obsah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tex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Kliknutím lze upravit styly předlohy textu.</a:t>
            </a:r>
          </a:p>
        </p:txBody>
      </p:sp>
      <p:sp>
        <p:nvSpPr>
          <p:cNvPr id="6" name="Zástupný symbol pro obsah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7" name="Zástupný symbol pro datum 3"/>
          <p:cNvSpPr>
            <a:spLocks noGrp="1"/>
          </p:cNvSpPr>
          <p:nvPr>
            <p:ph type="dt" sz="half" idx="10"/>
          </p:nvPr>
        </p:nvSpPr>
        <p:spPr/>
        <p:txBody>
          <a:bodyPr/>
          <a:lstStyle>
            <a:lvl1pPr>
              <a:defRPr/>
            </a:lvl1pPr>
          </a:lstStyle>
          <a:p>
            <a:pPr>
              <a:defRPr/>
            </a:pPr>
            <a:fld id="{4D8157B4-A31D-468A-A4AD-9C0886272C18}" type="datetime1">
              <a:rPr lang="cs-CZ"/>
              <a:pPr>
                <a:defRPr/>
              </a:pPr>
              <a:t>29.01.2026</a:t>
            </a:fld>
            <a:endParaRPr lang="cs-CZ"/>
          </a:p>
        </p:txBody>
      </p:sp>
      <p:sp>
        <p:nvSpPr>
          <p:cNvPr id="8" name="Zástupný symbol pro zápatí 4"/>
          <p:cNvSpPr>
            <a:spLocks noGrp="1"/>
          </p:cNvSpPr>
          <p:nvPr>
            <p:ph type="ftr" sz="quarter" idx="11"/>
          </p:nvPr>
        </p:nvSpPr>
        <p:spPr/>
        <p:txBody>
          <a:bodyPr/>
          <a:lstStyle>
            <a:lvl1pPr>
              <a:defRPr/>
            </a:lvl1pPr>
          </a:lstStyle>
          <a:p>
            <a:pPr>
              <a:defRPr/>
            </a:pPr>
            <a:endParaRPr lang="cs-CZ"/>
          </a:p>
        </p:txBody>
      </p:sp>
      <p:sp>
        <p:nvSpPr>
          <p:cNvPr id="9" name="Zástupný symbol pro číslo snímku 5"/>
          <p:cNvSpPr>
            <a:spLocks noGrp="1"/>
          </p:cNvSpPr>
          <p:nvPr>
            <p:ph type="sldNum" sz="quarter" idx="12"/>
          </p:nvPr>
        </p:nvSpPr>
        <p:spPr/>
        <p:txBody>
          <a:bodyPr/>
          <a:lstStyle>
            <a:lvl1pPr>
              <a:defRPr/>
            </a:lvl1pPr>
          </a:lstStyle>
          <a:p>
            <a:pPr>
              <a:defRPr/>
            </a:pPr>
            <a:fld id="{7DAE58F3-5555-4EDC-BD2D-CFE5361E3548}" type="slidenum">
              <a:rPr lang="cs-CZ"/>
              <a:pPr>
                <a:defRPr/>
              </a:pPr>
              <a:t>‹#›</a:t>
            </a:fld>
            <a:endParaRPr lang="cs-CZ"/>
          </a:p>
        </p:txBody>
      </p:sp>
    </p:spTree>
    <p:extLst>
      <p:ext uri="{BB962C8B-B14F-4D97-AF65-F5344CB8AC3E}">
        <p14:creationId xmlns:p14="http://schemas.microsoft.com/office/powerpoint/2010/main" val="38582898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datum 3"/>
          <p:cNvSpPr>
            <a:spLocks noGrp="1"/>
          </p:cNvSpPr>
          <p:nvPr>
            <p:ph type="dt" sz="half" idx="10"/>
          </p:nvPr>
        </p:nvSpPr>
        <p:spPr/>
        <p:txBody>
          <a:bodyPr/>
          <a:lstStyle>
            <a:lvl1pPr>
              <a:defRPr/>
            </a:lvl1pPr>
          </a:lstStyle>
          <a:p>
            <a:pPr>
              <a:defRPr/>
            </a:pPr>
            <a:fld id="{36E5484F-918C-4F06-811A-4AA7E31FC0F8}" type="datetime1">
              <a:rPr lang="cs-CZ"/>
              <a:pPr>
                <a:defRPr/>
              </a:pPr>
              <a:t>29.01.2026</a:t>
            </a:fld>
            <a:endParaRPr lang="cs-CZ"/>
          </a:p>
        </p:txBody>
      </p:sp>
      <p:sp>
        <p:nvSpPr>
          <p:cNvPr id="4" name="Zástupný symbol pro zápatí 4"/>
          <p:cNvSpPr>
            <a:spLocks noGrp="1"/>
          </p:cNvSpPr>
          <p:nvPr>
            <p:ph type="ftr" sz="quarter" idx="11"/>
          </p:nvPr>
        </p:nvSpPr>
        <p:spPr/>
        <p:txBody>
          <a:bodyPr/>
          <a:lstStyle>
            <a:lvl1pPr>
              <a:defRPr/>
            </a:lvl1pPr>
          </a:lstStyle>
          <a:p>
            <a:pPr>
              <a:defRPr/>
            </a:pPr>
            <a:endParaRPr lang="cs-CZ"/>
          </a:p>
        </p:txBody>
      </p:sp>
      <p:sp>
        <p:nvSpPr>
          <p:cNvPr id="5" name="Zástupný symbol pro číslo snímku 5"/>
          <p:cNvSpPr>
            <a:spLocks noGrp="1"/>
          </p:cNvSpPr>
          <p:nvPr>
            <p:ph type="sldNum" sz="quarter" idx="12"/>
          </p:nvPr>
        </p:nvSpPr>
        <p:spPr/>
        <p:txBody>
          <a:bodyPr/>
          <a:lstStyle>
            <a:lvl1pPr>
              <a:defRPr/>
            </a:lvl1pPr>
          </a:lstStyle>
          <a:p>
            <a:pPr>
              <a:defRPr/>
            </a:pPr>
            <a:fld id="{82CB770A-9CD7-4EB6-BDD3-3F94435393EB}" type="slidenum">
              <a:rPr lang="cs-CZ"/>
              <a:pPr>
                <a:defRPr/>
              </a:pPr>
              <a:t>‹#›</a:t>
            </a:fld>
            <a:endParaRPr lang="cs-CZ"/>
          </a:p>
        </p:txBody>
      </p:sp>
    </p:spTree>
    <p:extLst>
      <p:ext uri="{BB962C8B-B14F-4D97-AF65-F5344CB8AC3E}">
        <p14:creationId xmlns:p14="http://schemas.microsoft.com/office/powerpoint/2010/main" val="26477956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3"/>
          <p:cNvSpPr>
            <a:spLocks noGrp="1"/>
          </p:cNvSpPr>
          <p:nvPr>
            <p:ph type="dt" sz="half" idx="10"/>
          </p:nvPr>
        </p:nvSpPr>
        <p:spPr/>
        <p:txBody>
          <a:bodyPr/>
          <a:lstStyle>
            <a:lvl1pPr>
              <a:defRPr/>
            </a:lvl1pPr>
          </a:lstStyle>
          <a:p>
            <a:pPr>
              <a:defRPr/>
            </a:pPr>
            <a:fld id="{09B32C51-7F00-4BF6-B87E-859C266798F4}" type="datetime1">
              <a:rPr lang="cs-CZ"/>
              <a:pPr>
                <a:defRPr/>
              </a:pPr>
              <a:t>29.01.2026</a:t>
            </a:fld>
            <a:endParaRPr lang="cs-CZ"/>
          </a:p>
        </p:txBody>
      </p:sp>
      <p:sp>
        <p:nvSpPr>
          <p:cNvPr id="3" name="Zástupný symbol pro zápatí 4"/>
          <p:cNvSpPr>
            <a:spLocks noGrp="1"/>
          </p:cNvSpPr>
          <p:nvPr>
            <p:ph type="ftr" sz="quarter" idx="11"/>
          </p:nvPr>
        </p:nvSpPr>
        <p:spPr/>
        <p:txBody>
          <a:bodyPr/>
          <a:lstStyle>
            <a:lvl1pPr>
              <a:defRPr/>
            </a:lvl1pPr>
          </a:lstStyle>
          <a:p>
            <a:pPr>
              <a:defRPr/>
            </a:pPr>
            <a:endParaRPr lang="cs-CZ"/>
          </a:p>
        </p:txBody>
      </p:sp>
      <p:sp>
        <p:nvSpPr>
          <p:cNvPr id="4" name="Zástupný symbol pro číslo snímku 5"/>
          <p:cNvSpPr>
            <a:spLocks noGrp="1"/>
          </p:cNvSpPr>
          <p:nvPr>
            <p:ph type="sldNum" sz="quarter" idx="12"/>
          </p:nvPr>
        </p:nvSpPr>
        <p:spPr/>
        <p:txBody>
          <a:bodyPr/>
          <a:lstStyle>
            <a:lvl1pPr>
              <a:defRPr/>
            </a:lvl1pPr>
          </a:lstStyle>
          <a:p>
            <a:pPr>
              <a:defRPr/>
            </a:pPr>
            <a:fld id="{229C537C-4BB7-48F2-AFCB-DB573D107E72}" type="slidenum">
              <a:rPr lang="cs-CZ"/>
              <a:pPr>
                <a:defRPr/>
              </a:pPr>
              <a:t>‹#›</a:t>
            </a:fld>
            <a:endParaRPr lang="cs-CZ"/>
          </a:p>
        </p:txBody>
      </p:sp>
    </p:spTree>
    <p:extLst>
      <p:ext uri="{BB962C8B-B14F-4D97-AF65-F5344CB8AC3E}">
        <p14:creationId xmlns:p14="http://schemas.microsoft.com/office/powerpoint/2010/main" val="15251194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457200" y="273050"/>
            <a:ext cx="3008313" cy="1162050"/>
          </a:xfrm>
        </p:spPr>
        <p:txBody>
          <a:bodyPr anchor="b"/>
          <a:lstStyle>
            <a:lvl1pPr algn="l">
              <a:defRPr sz="2000" b="1"/>
            </a:lvl1pPr>
          </a:lstStyle>
          <a:p>
            <a:r>
              <a:rPr lang="cs-CZ"/>
              <a:t>Kliknutím lze upravit styl.</a:t>
            </a:r>
          </a:p>
        </p:txBody>
      </p:sp>
      <p:sp>
        <p:nvSpPr>
          <p:cNvPr id="3" name="Zástupný symbol pro obsah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tex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Kliknutím lze upravit styly předlohy textu.</a:t>
            </a:r>
          </a:p>
        </p:txBody>
      </p:sp>
      <p:sp>
        <p:nvSpPr>
          <p:cNvPr id="5" name="Zástupný symbol pro datum 3"/>
          <p:cNvSpPr>
            <a:spLocks noGrp="1"/>
          </p:cNvSpPr>
          <p:nvPr>
            <p:ph type="dt" sz="half" idx="10"/>
          </p:nvPr>
        </p:nvSpPr>
        <p:spPr/>
        <p:txBody>
          <a:bodyPr/>
          <a:lstStyle>
            <a:lvl1pPr>
              <a:defRPr/>
            </a:lvl1pPr>
          </a:lstStyle>
          <a:p>
            <a:pPr>
              <a:defRPr/>
            </a:pPr>
            <a:fld id="{D9117931-247F-4845-9507-B2E2ECD9C6AA}" type="datetime1">
              <a:rPr lang="cs-CZ"/>
              <a:pPr>
                <a:defRPr/>
              </a:pPr>
              <a:t>29.01.2026</a:t>
            </a:fld>
            <a:endParaRPr lang="cs-CZ"/>
          </a:p>
        </p:txBody>
      </p:sp>
      <p:sp>
        <p:nvSpPr>
          <p:cNvPr id="6" name="Zástupný symbol pro zápatí 4"/>
          <p:cNvSpPr>
            <a:spLocks noGrp="1"/>
          </p:cNvSpPr>
          <p:nvPr>
            <p:ph type="ftr" sz="quarter" idx="11"/>
          </p:nvPr>
        </p:nvSpPr>
        <p:spPr/>
        <p:txBody>
          <a:bodyPr/>
          <a:lstStyle>
            <a:lvl1pPr>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vl1pPr>
          </a:lstStyle>
          <a:p>
            <a:pPr>
              <a:defRPr/>
            </a:pPr>
            <a:fld id="{97252B1A-533B-4F9B-9D64-380B3B776F98}" type="slidenum">
              <a:rPr lang="cs-CZ"/>
              <a:pPr>
                <a:defRPr/>
              </a:pPr>
              <a:t>‹#›</a:t>
            </a:fld>
            <a:endParaRPr lang="cs-CZ"/>
          </a:p>
        </p:txBody>
      </p:sp>
    </p:spTree>
    <p:extLst>
      <p:ext uri="{BB962C8B-B14F-4D97-AF65-F5344CB8AC3E}">
        <p14:creationId xmlns:p14="http://schemas.microsoft.com/office/powerpoint/2010/main" val="25193656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1792288" y="4800600"/>
            <a:ext cx="5486400" cy="566738"/>
          </a:xfrm>
        </p:spPr>
        <p:txBody>
          <a:bodyPr anchor="b"/>
          <a:lstStyle>
            <a:lvl1pPr algn="l">
              <a:defRPr sz="2000" b="1"/>
            </a:lvl1pPr>
          </a:lstStyle>
          <a:p>
            <a:r>
              <a:rPr lang="cs-CZ"/>
              <a:t>Kliknutím lze upravit styl.</a:t>
            </a:r>
          </a:p>
        </p:txBody>
      </p:sp>
      <p:sp>
        <p:nvSpPr>
          <p:cNvPr id="3" name="Zástupný symbol pro obrázek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cs-CZ" noProof="0"/>
          </a:p>
        </p:txBody>
      </p:sp>
      <p:sp>
        <p:nvSpPr>
          <p:cNvPr id="4" name="Zástupný symbol pro tex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Kliknutím lze upravit styly předlohy textu.</a:t>
            </a:r>
          </a:p>
        </p:txBody>
      </p:sp>
      <p:sp>
        <p:nvSpPr>
          <p:cNvPr id="5" name="Zástupný symbol pro datum 3"/>
          <p:cNvSpPr>
            <a:spLocks noGrp="1"/>
          </p:cNvSpPr>
          <p:nvPr>
            <p:ph type="dt" sz="half" idx="10"/>
          </p:nvPr>
        </p:nvSpPr>
        <p:spPr/>
        <p:txBody>
          <a:bodyPr/>
          <a:lstStyle>
            <a:lvl1pPr>
              <a:defRPr/>
            </a:lvl1pPr>
          </a:lstStyle>
          <a:p>
            <a:pPr>
              <a:defRPr/>
            </a:pPr>
            <a:fld id="{312DAA35-F3D2-41F0-A0FB-19246370D99A}" type="datetime1">
              <a:rPr lang="cs-CZ"/>
              <a:pPr>
                <a:defRPr/>
              </a:pPr>
              <a:t>29.01.2026</a:t>
            </a:fld>
            <a:endParaRPr lang="cs-CZ"/>
          </a:p>
        </p:txBody>
      </p:sp>
      <p:sp>
        <p:nvSpPr>
          <p:cNvPr id="6" name="Zástupný symbol pro zápatí 4"/>
          <p:cNvSpPr>
            <a:spLocks noGrp="1"/>
          </p:cNvSpPr>
          <p:nvPr>
            <p:ph type="ftr" sz="quarter" idx="11"/>
          </p:nvPr>
        </p:nvSpPr>
        <p:spPr/>
        <p:txBody>
          <a:bodyPr/>
          <a:lstStyle>
            <a:lvl1pPr>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vl1pPr>
          </a:lstStyle>
          <a:p>
            <a:pPr>
              <a:defRPr/>
            </a:pPr>
            <a:fld id="{9BB1F7C0-7A2B-4929-B449-20C5BDDE5E63}" type="slidenum">
              <a:rPr lang="cs-CZ"/>
              <a:pPr>
                <a:defRPr/>
              </a:pPr>
              <a:t>‹#›</a:t>
            </a:fld>
            <a:endParaRPr lang="cs-CZ"/>
          </a:p>
        </p:txBody>
      </p:sp>
    </p:spTree>
    <p:extLst>
      <p:ext uri="{BB962C8B-B14F-4D97-AF65-F5344CB8AC3E}">
        <p14:creationId xmlns:p14="http://schemas.microsoft.com/office/powerpoint/2010/main" val="38844361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Zástupný symbol pro nadpis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cs-CZ" altLang="cs-CZ"/>
              <a:t>Kliknutím lze upravit styl.</a:t>
            </a:r>
          </a:p>
        </p:txBody>
      </p:sp>
      <p:sp>
        <p:nvSpPr>
          <p:cNvPr id="1027" name="Zástupný symbol pro text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cs-CZ" altLang="cs-CZ"/>
              <a:t>Kliknutím lze upravit styly předlohy textu.</a:t>
            </a:r>
          </a:p>
          <a:p>
            <a:pPr lvl="1"/>
            <a:r>
              <a:rPr lang="cs-CZ" altLang="cs-CZ"/>
              <a:t>Druhá úroveň</a:t>
            </a:r>
          </a:p>
          <a:p>
            <a:pPr lvl="2"/>
            <a:r>
              <a:rPr lang="cs-CZ" altLang="cs-CZ"/>
              <a:t>Třetí úroveň</a:t>
            </a:r>
          </a:p>
          <a:p>
            <a:pPr lvl="3"/>
            <a:r>
              <a:rPr lang="cs-CZ" altLang="cs-CZ"/>
              <a:t>Čtvrtá úroveň</a:t>
            </a:r>
          </a:p>
          <a:p>
            <a:pPr lvl="4"/>
            <a:r>
              <a:rPr lang="cs-CZ" altLang="cs-CZ"/>
              <a:t>Pátá úroveň</a:t>
            </a:r>
          </a:p>
        </p:txBody>
      </p:sp>
      <p:sp>
        <p:nvSpPr>
          <p:cNvPr id="4" name="Zástupný symbol pro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fld id="{3ACE118B-A54A-4E70-9153-AD597170BD95}" type="datetime1">
              <a:rPr lang="cs-CZ"/>
              <a:pPr>
                <a:defRPr/>
              </a:pPr>
              <a:t>29.01.2026</a:t>
            </a:fld>
            <a:endParaRPr lang="cs-CZ"/>
          </a:p>
        </p:txBody>
      </p:sp>
      <p:sp>
        <p:nvSpPr>
          <p:cNvPr id="5" name="Zástupný symbol pro zápatí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cs-CZ"/>
          </a:p>
        </p:txBody>
      </p:sp>
      <p:sp>
        <p:nvSpPr>
          <p:cNvPr id="6" name="Zástupný symbol pro číslo snímk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cs typeface="+mn-cs"/>
              </a:defRPr>
            </a:lvl1pPr>
          </a:lstStyle>
          <a:p>
            <a:pPr>
              <a:defRPr/>
            </a:pPr>
            <a:fld id="{F47A7375-4B23-44C5-99D5-A7BA91131754}" type="slidenum">
              <a:rPr lang="cs-CZ"/>
              <a:pPr>
                <a:defRPr/>
              </a:pPr>
              <a:t>‹#›</a:t>
            </a:fld>
            <a:endParaRPr lang="cs-CZ"/>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Nadpis 1"/>
          <p:cNvSpPr>
            <a:spLocks noGrp="1"/>
          </p:cNvSpPr>
          <p:nvPr>
            <p:ph type="ctrTitle"/>
          </p:nvPr>
        </p:nvSpPr>
        <p:spPr>
          <a:xfrm>
            <a:off x="684213" y="2801938"/>
            <a:ext cx="7772400" cy="1470025"/>
          </a:xfrm>
        </p:spPr>
        <p:txBody>
          <a:bodyPr/>
          <a:lstStyle/>
          <a:p>
            <a:pPr eaLnBrk="1" hangingPunct="1"/>
            <a:r>
              <a:rPr lang="cs-CZ" altLang="cs-CZ" sz="2800" dirty="0">
                <a:latin typeface="Arial Black" pitchFamily="34" charset="0"/>
              </a:rPr>
              <a:t>ELEKTRICKÁ ZAŘÍZENÍ</a:t>
            </a:r>
          </a:p>
        </p:txBody>
      </p:sp>
      <p:sp>
        <p:nvSpPr>
          <p:cNvPr id="2052" name="Podnadpis 2"/>
          <p:cNvSpPr>
            <a:spLocks noGrp="1"/>
          </p:cNvSpPr>
          <p:nvPr>
            <p:ph type="subTitle" idx="1"/>
          </p:nvPr>
        </p:nvSpPr>
        <p:spPr>
          <a:xfrm>
            <a:off x="539552" y="4509119"/>
            <a:ext cx="8064896" cy="504057"/>
          </a:xfrm>
        </p:spPr>
        <p:txBody>
          <a:bodyPr/>
          <a:lstStyle/>
          <a:p>
            <a:pPr eaLnBrk="1" hangingPunct="1"/>
            <a:r>
              <a:rPr lang="cs-CZ" altLang="cs-CZ" sz="1800" b="1" dirty="0">
                <a:solidFill>
                  <a:schemeClr val="tx1"/>
                </a:solidFill>
                <a:latin typeface="Arial Black" panose="020B0A04020102020204" pitchFamily="34" charset="0"/>
              </a:rPr>
              <a:t>Školení pro osoby poučené a vyučující.</a:t>
            </a:r>
          </a:p>
        </p:txBody>
      </p:sp>
      <p:sp>
        <p:nvSpPr>
          <p:cNvPr id="2" name="Podnadpis 2">
            <a:extLst>
              <a:ext uri="{FF2B5EF4-FFF2-40B4-BE49-F238E27FC236}">
                <a16:creationId xmlns:a16="http://schemas.microsoft.com/office/drawing/2014/main" id="{FCF0265B-AE87-5B06-ACCF-0A6C38A84D95}"/>
              </a:ext>
            </a:extLst>
          </p:cNvPr>
          <p:cNvSpPr txBox="1">
            <a:spLocks/>
          </p:cNvSpPr>
          <p:nvPr/>
        </p:nvSpPr>
        <p:spPr bwMode="auto">
          <a:xfrm>
            <a:off x="530198" y="4903840"/>
            <a:ext cx="8064896" cy="4388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0" indent="0" algn="ctr" rtl="0" eaLnBrk="0" fontAlgn="base" hangingPunct="0">
              <a:spcBef>
                <a:spcPct val="20000"/>
              </a:spcBef>
              <a:spcAft>
                <a:spcPct val="0"/>
              </a:spcAft>
              <a:buFont typeface="Arial" charset="0"/>
              <a:buNone/>
              <a:defRPr sz="3200" kern="1200">
                <a:solidFill>
                  <a:schemeClr val="tx1">
                    <a:tint val="75000"/>
                  </a:schemeClr>
                </a:solidFill>
                <a:latin typeface="+mn-lt"/>
                <a:ea typeface="+mn-ea"/>
                <a:cs typeface="+mn-cs"/>
              </a:defRPr>
            </a:lvl1pPr>
            <a:lvl2pPr marL="457200" indent="0" algn="ctr" rtl="0" eaLnBrk="0" fontAlgn="base" hangingPunct="0">
              <a:spcBef>
                <a:spcPct val="20000"/>
              </a:spcBef>
              <a:spcAft>
                <a:spcPct val="0"/>
              </a:spcAft>
              <a:buFont typeface="Arial" charset="0"/>
              <a:buNone/>
              <a:defRPr sz="2800" kern="1200">
                <a:solidFill>
                  <a:schemeClr val="tx1">
                    <a:tint val="75000"/>
                  </a:schemeClr>
                </a:solidFill>
                <a:latin typeface="+mn-lt"/>
                <a:ea typeface="+mn-ea"/>
                <a:cs typeface="+mn-cs"/>
              </a:defRPr>
            </a:lvl2pPr>
            <a:lvl3pPr marL="914400" indent="0" algn="ctr" rtl="0" eaLnBrk="0" fontAlgn="base" hangingPunct="0">
              <a:spcBef>
                <a:spcPct val="20000"/>
              </a:spcBef>
              <a:spcAft>
                <a:spcPct val="0"/>
              </a:spcAft>
              <a:buFont typeface="Arial" charset="0"/>
              <a:buNone/>
              <a:defRPr sz="2400" kern="1200">
                <a:solidFill>
                  <a:schemeClr val="tx1">
                    <a:tint val="75000"/>
                  </a:schemeClr>
                </a:solidFill>
                <a:latin typeface="+mn-lt"/>
                <a:ea typeface="+mn-ea"/>
                <a:cs typeface="+mn-cs"/>
              </a:defRPr>
            </a:lvl3pPr>
            <a:lvl4pPr marL="1371600" indent="0" algn="ctr" rtl="0" eaLnBrk="0" fontAlgn="base" hangingPunct="0">
              <a:spcBef>
                <a:spcPct val="20000"/>
              </a:spcBef>
              <a:spcAft>
                <a:spcPct val="0"/>
              </a:spcAft>
              <a:buFont typeface="Arial" charset="0"/>
              <a:buNone/>
              <a:defRPr sz="2000" kern="1200">
                <a:solidFill>
                  <a:schemeClr val="tx1">
                    <a:tint val="75000"/>
                  </a:schemeClr>
                </a:solidFill>
                <a:latin typeface="+mn-lt"/>
                <a:ea typeface="+mn-ea"/>
                <a:cs typeface="+mn-cs"/>
              </a:defRPr>
            </a:lvl4pPr>
            <a:lvl5pPr marL="1828800" indent="0" algn="ctr" rtl="0" eaLnBrk="0" fontAlgn="base" hangingPunct="0">
              <a:spcBef>
                <a:spcPct val="20000"/>
              </a:spcBef>
              <a:spcAft>
                <a:spcPct val="0"/>
              </a:spcAft>
              <a:buFont typeface="Arial"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eaLnBrk="1" hangingPunct="1"/>
            <a:r>
              <a:rPr lang="cs-CZ" altLang="cs-CZ" sz="2000" b="1" dirty="0">
                <a:solidFill>
                  <a:schemeClr val="tx1"/>
                </a:solidFill>
                <a:latin typeface="+mj-lt"/>
              </a:rPr>
              <a:t>5/2025</a:t>
            </a:r>
          </a:p>
        </p:txBody>
      </p:sp>
      <p:pic>
        <p:nvPicPr>
          <p:cNvPr id="3" name="Obrázek 2">
            <a:extLst>
              <a:ext uri="{FF2B5EF4-FFF2-40B4-BE49-F238E27FC236}">
                <a16:creationId xmlns:a16="http://schemas.microsoft.com/office/drawing/2014/main" id="{3DC0A7B7-4C09-D63F-77BB-95AEFC917AA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33537" y="6271282"/>
            <a:ext cx="1546175" cy="331417"/>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1C6BDE-BF2A-EE92-4CD5-195355490934}"/>
            </a:ext>
          </a:extLst>
        </p:cNvPr>
        <p:cNvGrpSpPr/>
        <p:nvPr/>
      </p:nvGrpSpPr>
      <p:grpSpPr>
        <a:xfrm>
          <a:off x="0" y="0"/>
          <a:ext cx="0" cy="0"/>
          <a:chOff x="0" y="0"/>
          <a:chExt cx="0" cy="0"/>
        </a:xfrm>
      </p:grpSpPr>
      <p:sp>
        <p:nvSpPr>
          <p:cNvPr id="12" name="Zástupný symbol pro číslo snímku 11">
            <a:extLst>
              <a:ext uri="{FF2B5EF4-FFF2-40B4-BE49-F238E27FC236}">
                <a16:creationId xmlns:a16="http://schemas.microsoft.com/office/drawing/2014/main" id="{DA7F7248-26B2-84BA-7109-191573E32A0A}"/>
              </a:ext>
            </a:extLst>
          </p:cNvPr>
          <p:cNvSpPr>
            <a:spLocks noGrp="1"/>
          </p:cNvSpPr>
          <p:nvPr>
            <p:ph type="sldNum" sz="quarter" idx="12"/>
          </p:nvPr>
        </p:nvSpPr>
        <p:spPr/>
        <p:txBody>
          <a:bodyPr/>
          <a:lstStyle/>
          <a:p>
            <a:pPr>
              <a:defRPr/>
            </a:pPr>
            <a:fld id="{7024234C-593B-4876-8D25-3853245F8A2D}" type="slidenum">
              <a:rPr lang="cs-CZ"/>
              <a:pPr>
                <a:defRPr/>
              </a:pPr>
              <a:t>10</a:t>
            </a:fld>
            <a:endParaRPr lang="cs-CZ" dirty="0"/>
          </a:p>
        </p:txBody>
      </p:sp>
      <p:sp>
        <p:nvSpPr>
          <p:cNvPr id="5127" name="Obdélník 13">
            <a:extLst>
              <a:ext uri="{FF2B5EF4-FFF2-40B4-BE49-F238E27FC236}">
                <a16:creationId xmlns:a16="http://schemas.microsoft.com/office/drawing/2014/main" id="{6615D1AA-AC51-AEC7-4911-C5CF71BB01E2}"/>
              </a:ext>
            </a:extLst>
          </p:cNvPr>
          <p:cNvSpPr>
            <a:spLocks noChangeArrowheads="1"/>
          </p:cNvSpPr>
          <p:nvPr/>
        </p:nvSpPr>
        <p:spPr bwMode="auto">
          <a:xfrm>
            <a:off x="359532" y="280301"/>
            <a:ext cx="8424936" cy="60631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buNone/>
            </a:pPr>
            <a:r>
              <a:rPr lang="cs-CZ" sz="2000" b="1" dirty="0">
                <a:cs typeface="Arial" panose="020B0604020202020204" pitchFamily="34" charset="0"/>
              </a:rPr>
              <a:t>Nařízení vlády č. 101/2005 Sb. – Pracoviště a pracovní prostředí </a:t>
            </a:r>
          </a:p>
          <a:p>
            <a:pPr>
              <a:buNone/>
            </a:pPr>
            <a:r>
              <a:rPr lang="cs-CZ" sz="2000" u="sng" dirty="0"/>
              <a:t>Elektrická instalace</a:t>
            </a:r>
            <a:r>
              <a:rPr lang="cs-CZ" sz="2000" dirty="0"/>
              <a:t> musí být před uvedením do provozu odborně prověřena a musí být provozována tak, aby se nemohla stát zdrojem požáru nebo výbuchu. Všechny části instalace musí být mechanicky pevné a spolehlivě upevněné.</a:t>
            </a:r>
          </a:p>
          <a:p>
            <a:pPr>
              <a:buNone/>
            </a:pPr>
            <a:r>
              <a:rPr lang="cs-CZ" sz="2000" u="sng" dirty="0"/>
              <a:t>Elektrická zařízení</a:t>
            </a:r>
            <a:r>
              <a:rPr lang="cs-CZ" sz="2000" dirty="0"/>
              <a:t>, která se napojují pohyblivým přívodem, musí být při přemísťování odpojena od elektrické sítě, pokud nejsou upravena tak, že jimi lze pohybovat pod napětím.</a:t>
            </a:r>
          </a:p>
          <a:p>
            <a:pPr>
              <a:buNone/>
            </a:pPr>
            <a:r>
              <a:rPr lang="cs-CZ" sz="2000" u="sng" dirty="0"/>
              <a:t>Hlavní vypínač</a:t>
            </a:r>
            <a:r>
              <a:rPr lang="cs-CZ" sz="2000" dirty="0"/>
              <a:t> musí být trvale přístupný a viditelně označený.</a:t>
            </a:r>
          </a:p>
          <a:p>
            <a:pPr>
              <a:buNone/>
            </a:pPr>
            <a:r>
              <a:rPr lang="cs-CZ" sz="2000" dirty="0"/>
              <a:t>Zaměstnavatel stanoví termíny, lhůty a rozsahy kontrol, zkoušek, revizí, údržby, oprav a rekonstrukce technického vybavení pracoviště, včetně pracovních prostředků a zařízení, po dobu provozu a používání pracoviště.</a:t>
            </a:r>
          </a:p>
          <a:p>
            <a:pPr>
              <a:buNone/>
            </a:pPr>
            <a:r>
              <a:rPr lang="cs-CZ" sz="2000" dirty="0"/>
              <a:t>Zaměstnavatel určí osobu, jejíž povinností je zajistit jejich provádění. (Osoba odpovědná za elektrická zařízení, viz ČSN 50110-1 ed. 3/2015.)</a:t>
            </a:r>
          </a:p>
          <a:p>
            <a:pPr>
              <a:buNone/>
            </a:pPr>
            <a:r>
              <a:rPr lang="cs-CZ" sz="2000" dirty="0"/>
              <a:t>Zaměstnavatel zajistí, aby u uvedených činností byly doklady v písemné nebo elektronické podobě k dispozici osobám vykonávajícím na zařízeních pracovní činnost a dozorovým a kontrolním orgánům.</a:t>
            </a:r>
          </a:p>
          <a:p>
            <a:pPr>
              <a:buNone/>
            </a:pPr>
            <a:endParaRPr lang="cs-CZ" sz="2000" dirty="0"/>
          </a:p>
          <a:p>
            <a:pPr eaLnBrk="1" hangingPunct="1">
              <a:spcBef>
                <a:spcPct val="0"/>
              </a:spcBef>
              <a:buFontTx/>
              <a:buNone/>
            </a:pPr>
            <a:endParaRPr lang="cs-CZ" altLang="cs-CZ" sz="2000" dirty="0"/>
          </a:p>
        </p:txBody>
      </p:sp>
      <p:pic>
        <p:nvPicPr>
          <p:cNvPr id="2" name="Obrázek 1">
            <a:extLst>
              <a:ext uri="{FF2B5EF4-FFF2-40B4-BE49-F238E27FC236}">
                <a16:creationId xmlns:a16="http://schemas.microsoft.com/office/drawing/2014/main" id="{1774E6E4-FDD4-7ACA-660D-EBC5EC39CD0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33537" y="6271282"/>
            <a:ext cx="1546175" cy="331417"/>
          </a:xfrm>
          <a:prstGeom prst="rect">
            <a:avLst/>
          </a:prstGeom>
        </p:spPr>
      </p:pic>
    </p:spTree>
    <p:extLst>
      <p:ext uri="{BB962C8B-B14F-4D97-AF65-F5344CB8AC3E}">
        <p14:creationId xmlns:p14="http://schemas.microsoft.com/office/powerpoint/2010/main" val="388777525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4E4D3B-4B5C-F612-80C7-F45BBADD2C2B}"/>
            </a:ext>
          </a:extLst>
        </p:cNvPr>
        <p:cNvGrpSpPr/>
        <p:nvPr/>
      </p:nvGrpSpPr>
      <p:grpSpPr>
        <a:xfrm>
          <a:off x="0" y="0"/>
          <a:ext cx="0" cy="0"/>
          <a:chOff x="0" y="0"/>
          <a:chExt cx="0" cy="0"/>
        </a:xfrm>
      </p:grpSpPr>
      <p:sp>
        <p:nvSpPr>
          <p:cNvPr id="12" name="Zástupný symbol pro číslo snímku 11">
            <a:extLst>
              <a:ext uri="{FF2B5EF4-FFF2-40B4-BE49-F238E27FC236}">
                <a16:creationId xmlns:a16="http://schemas.microsoft.com/office/drawing/2014/main" id="{D268E910-F3F5-5A85-EC66-B7DF40AE43D6}"/>
              </a:ext>
            </a:extLst>
          </p:cNvPr>
          <p:cNvSpPr>
            <a:spLocks noGrp="1"/>
          </p:cNvSpPr>
          <p:nvPr>
            <p:ph type="sldNum" sz="quarter" idx="12"/>
          </p:nvPr>
        </p:nvSpPr>
        <p:spPr/>
        <p:txBody>
          <a:bodyPr/>
          <a:lstStyle/>
          <a:p>
            <a:pPr>
              <a:defRPr/>
            </a:pPr>
            <a:fld id="{7024234C-593B-4876-8D25-3853245F8A2D}" type="slidenum">
              <a:rPr lang="cs-CZ"/>
              <a:pPr>
                <a:defRPr/>
              </a:pPr>
              <a:t>11</a:t>
            </a:fld>
            <a:endParaRPr lang="cs-CZ" dirty="0"/>
          </a:p>
        </p:txBody>
      </p:sp>
      <p:sp>
        <p:nvSpPr>
          <p:cNvPr id="5127" name="Obdélník 13">
            <a:extLst>
              <a:ext uri="{FF2B5EF4-FFF2-40B4-BE49-F238E27FC236}">
                <a16:creationId xmlns:a16="http://schemas.microsoft.com/office/drawing/2014/main" id="{C407A1BC-894E-A64A-87B7-5D466FA2C6E7}"/>
              </a:ext>
            </a:extLst>
          </p:cNvPr>
          <p:cNvSpPr>
            <a:spLocks noChangeArrowheads="1"/>
          </p:cNvSpPr>
          <p:nvPr/>
        </p:nvSpPr>
        <p:spPr bwMode="auto">
          <a:xfrm>
            <a:off x="359532" y="279629"/>
            <a:ext cx="8424936" cy="6370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ts val="0"/>
              </a:spcBef>
              <a:buNone/>
            </a:pPr>
            <a:r>
              <a:rPr lang="cs-CZ" sz="2000" b="1" dirty="0">
                <a:cs typeface="Arial" panose="020B0604020202020204" pitchFamily="34" charset="0"/>
              </a:rPr>
              <a:t>Nařízení vlády č. 378/2001 Sb. – Používání strojů a zařízení</a:t>
            </a:r>
          </a:p>
          <a:p>
            <a:pPr eaLnBrk="1" hangingPunct="1">
              <a:spcBef>
                <a:spcPct val="0"/>
              </a:spcBef>
              <a:buNone/>
            </a:pPr>
            <a:r>
              <a:rPr lang="cs-CZ" altLang="cs-CZ" sz="2000" u="sng" dirty="0">
                <a:ea typeface="ＭＳ Ｐゴシック" pitchFamily="34" charset="-128"/>
              </a:rPr>
              <a:t>Průvodní dokumentace </a:t>
            </a:r>
            <a:r>
              <a:rPr lang="cs-CZ" altLang="cs-CZ" sz="2000" dirty="0">
                <a:ea typeface="ＭＳ Ｐゴシック" pitchFamily="34" charset="-128"/>
              </a:rPr>
              <a:t>(po dobu životnosti zařízení).</a:t>
            </a:r>
          </a:p>
          <a:p>
            <a:pPr eaLnBrk="1" hangingPunct="1">
              <a:spcBef>
                <a:spcPct val="0"/>
              </a:spcBef>
              <a:buNone/>
            </a:pPr>
            <a:r>
              <a:rPr lang="cs-CZ" altLang="cs-CZ" sz="2000" u="sng" dirty="0">
                <a:ea typeface="ＭＳ Ｐゴシック" pitchFamily="34" charset="-128"/>
              </a:rPr>
              <a:t>Provozní dokumentace </a:t>
            </a:r>
            <a:r>
              <a:rPr lang="cs-CZ" altLang="cs-CZ" sz="2000" dirty="0">
                <a:ea typeface="ＭＳ Ｐゴシック" pitchFamily="34" charset="-128"/>
              </a:rPr>
              <a:t>(záznamy oprav + dokumentace výrobce).</a:t>
            </a:r>
          </a:p>
          <a:p>
            <a:pPr eaLnBrk="1" hangingPunct="1">
              <a:spcBef>
                <a:spcPct val="0"/>
              </a:spcBef>
              <a:buNone/>
            </a:pPr>
            <a:r>
              <a:rPr lang="cs-CZ" altLang="cs-CZ" sz="2000" u="sng" dirty="0">
                <a:ea typeface="ＭＳ Ｐゴシック" pitchFamily="34" charset="-128"/>
              </a:rPr>
              <a:t>Místní provozní a bezpečnostní předpis</a:t>
            </a:r>
            <a:r>
              <a:rPr lang="cs-CZ" altLang="cs-CZ" sz="2000" dirty="0">
                <a:ea typeface="ＭＳ Ｐゴシック" pitchFamily="34" charset="-128"/>
              </a:rPr>
              <a:t>.</a:t>
            </a:r>
          </a:p>
          <a:p>
            <a:pPr eaLnBrk="1" hangingPunct="1">
              <a:spcBef>
                <a:spcPct val="0"/>
              </a:spcBef>
              <a:buFontTx/>
              <a:buNone/>
            </a:pPr>
            <a:r>
              <a:rPr lang="cs-CZ" altLang="cs-CZ" sz="2000" dirty="0">
                <a:ea typeface="ＭＳ Ｐゴシック" pitchFamily="34" charset="-128"/>
              </a:rPr>
              <a:t>Používání zařízení k účelům a za podmínek , pro které je určeno a </a:t>
            </a:r>
            <a:r>
              <a:rPr lang="cs-CZ" altLang="cs-CZ" sz="2000" u="sng" dirty="0">
                <a:ea typeface="ＭＳ Ｐゴシック" pitchFamily="34" charset="-128"/>
              </a:rPr>
              <a:t>v souladu s provozní dokumentací. </a:t>
            </a:r>
          </a:p>
          <a:p>
            <a:pPr eaLnBrk="1" hangingPunct="1">
              <a:spcBef>
                <a:spcPct val="0"/>
              </a:spcBef>
              <a:buNone/>
            </a:pPr>
            <a:r>
              <a:rPr lang="cs-CZ" altLang="cs-CZ" sz="2000" dirty="0">
                <a:ea typeface="ＭＳ Ｐゴシック" pitchFamily="34" charset="-128"/>
              </a:rPr>
              <a:t>Zaměstnavatelem stanovený bezpečný přístup obsluhy k zařízení a dostatečný manipulační prostor.</a:t>
            </a:r>
          </a:p>
          <a:p>
            <a:pPr eaLnBrk="1" hangingPunct="1">
              <a:spcBef>
                <a:spcPct val="0"/>
              </a:spcBef>
              <a:buNone/>
            </a:pPr>
            <a:r>
              <a:rPr lang="cs-CZ" altLang="cs-CZ" sz="2000" dirty="0">
                <a:ea typeface="ＭＳ Ｐゴシック" pitchFamily="34" charset="-128"/>
              </a:rPr>
              <a:t>Ochrana zaměstnance proti nebezpečnému dotyku u zařízení pod napětím a před jevy vyvolanými účinky elektřiny.</a:t>
            </a:r>
          </a:p>
          <a:p>
            <a:pPr eaLnBrk="1" hangingPunct="1">
              <a:spcBef>
                <a:spcPct val="0"/>
              </a:spcBef>
              <a:buNone/>
            </a:pPr>
            <a:r>
              <a:rPr lang="cs-CZ" altLang="cs-CZ" sz="2000" dirty="0">
                <a:ea typeface="Calibri" panose="020F0502020204030204" pitchFamily="34" charset="0"/>
                <a:cs typeface="Calibri" panose="020F0502020204030204" pitchFamily="34" charset="0"/>
              </a:rPr>
              <a:t>O</a:t>
            </a:r>
            <a:r>
              <a:rPr lang="cs-CZ" sz="2000" dirty="0">
                <a:ea typeface="Calibri" panose="020F0502020204030204" pitchFamily="34" charset="0"/>
                <a:cs typeface="Calibri" panose="020F0502020204030204" pitchFamily="34" charset="0"/>
              </a:rPr>
              <a:t>chrana zařízení, které může byt vystaveno účinkům atmosférické elektřiny, zejména</a:t>
            </a:r>
            <a:r>
              <a:rPr lang="cs-CZ" sz="2000" dirty="0">
                <a:ea typeface="Calibri" panose="020F0502020204030204" pitchFamily="34" charset="0"/>
                <a:cs typeface="Times New Roman" panose="02020603050405020304" pitchFamily="18" charset="0"/>
              </a:rPr>
              <a:t> </a:t>
            </a:r>
            <a:r>
              <a:rPr lang="cs-CZ" sz="2000" dirty="0">
                <a:ea typeface="Calibri" panose="020F0502020204030204" pitchFamily="34" charset="0"/>
                <a:cs typeface="Calibri" panose="020F0502020204030204" pitchFamily="34" charset="0"/>
              </a:rPr>
              <a:t>zasažení bleskem.</a:t>
            </a:r>
          </a:p>
          <a:p>
            <a:pPr eaLnBrk="1" hangingPunct="1">
              <a:spcBef>
                <a:spcPct val="0"/>
              </a:spcBef>
              <a:buNone/>
            </a:pPr>
            <a:r>
              <a:rPr lang="cs-CZ" altLang="cs-CZ" sz="2000" dirty="0">
                <a:ea typeface="ＭＳ Ｐゴシック" pitchFamily="34" charset="-128"/>
              </a:rPr>
              <a:t>Umístění ovládacích prvků ovlivňujících bezpečnost provozu mimo nebezpečné prostory. Jejich označení, jejich dobrá viditelnost a rozpoznatelnost.</a:t>
            </a:r>
          </a:p>
          <a:p>
            <a:pPr eaLnBrk="1" hangingPunct="1">
              <a:spcBef>
                <a:spcPct val="0"/>
              </a:spcBef>
              <a:buNone/>
            </a:pPr>
            <a:r>
              <a:rPr lang="cs-CZ" altLang="cs-CZ" sz="2000" u="sng" dirty="0"/>
              <a:t>Oprava, seřizování, úprava, údržba a čištění se provádí jen je-li zařízení odpojeno od energie!</a:t>
            </a:r>
          </a:p>
          <a:p>
            <a:pPr eaLnBrk="1" hangingPunct="1">
              <a:spcBef>
                <a:spcPct val="0"/>
              </a:spcBef>
              <a:buNone/>
            </a:pPr>
            <a:endParaRPr lang="cs-CZ" altLang="cs-CZ" sz="2000" dirty="0">
              <a:ea typeface="ＭＳ Ｐゴシック" pitchFamily="34" charset="-128"/>
            </a:endParaRPr>
          </a:p>
          <a:p>
            <a:pPr marL="342900" indent="-342900" eaLnBrk="1" hangingPunct="1">
              <a:spcBef>
                <a:spcPct val="0"/>
              </a:spcBef>
              <a:buFontTx/>
              <a:buChar char="-"/>
            </a:pPr>
            <a:endParaRPr lang="cs-CZ" altLang="cs-CZ" sz="2000" dirty="0">
              <a:ea typeface="ＭＳ Ｐゴシック" pitchFamily="34" charset="-128"/>
            </a:endParaRPr>
          </a:p>
          <a:p>
            <a:pPr eaLnBrk="1" hangingPunct="1">
              <a:spcBef>
                <a:spcPct val="0"/>
              </a:spcBef>
              <a:buFontTx/>
              <a:buChar char="-"/>
            </a:pPr>
            <a:endParaRPr lang="cs-CZ" altLang="cs-CZ" sz="2000" dirty="0">
              <a:ea typeface="ＭＳ Ｐゴシック" pitchFamily="34" charset="-128"/>
            </a:endParaRPr>
          </a:p>
          <a:p>
            <a:pPr>
              <a:spcBef>
                <a:spcPts val="0"/>
              </a:spcBef>
              <a:buNone/>
            </a:pPr>
            <a:endParaRPr lang="cs-CZ" sz="2000" dirty="0"/>
          </a:p>
        </p:txBody>
      </p:sp>
      <p:pic>
        <p:nvPicPr>
          <p:cNvPr id="2" name="Obrázek 1">
            <a:extLst>
              <a:ext uri="{FF2B5EF4-FFF2-40B4-BE49-F238E27FC236}">
                <a16:creationId xmlns:a16="http://schemas.microsoft.com/office/drawing/2014/main" id="{5A1555F5-C4CA-97AA-9326-CAEC33050077}"/>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33537" y="6271282"/>
            <a:ext cx="1546175" cy="331417"/>
          </a:xfrm>
          <a:prstGeom prst="rect">
            <a:avLst/>
          </a:prstGeom>
        </p:spPr>
      </p:pic>
    </p:spTree>
    <p:extLst>
      <p:ext uri="{BB962C8B-B14F-4D97-AF65-F5344CB8AC3E}">
        <p14:creationId xmlns:p14="http://schemas.microsoft.com/office/powerpoint/2010/main" val="181468592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D9BBD1-9980-ED6F-6FE4-546B055523A2}"/>
            </a:ext>
          </a:extLst>
        </p:cNvPr>
        <p:cNvGrpSpPr/>
        <p:nvPr/>
      </p:nvGrpSpPr>
      <p:grpSpPr>
        <a:xfrm>
          <a:off x="0" y="0"/>
          <a:ext cx="0" cy="0"/>
          <a:chOff x="0" y="0"/>
          <a:chExt cx="0" cy="0"/>
        </a:xfrm>
      </p:grpSpPr>
      <p:sp>
        <p:nvSpPr>
          <p:cNvPr id="12" name="Zástupný symbol pro číslo snímku 11">
            <a:extLst>
              <a:ext uri="{FF2B5EF4-FFF2-40B4-BE49-F238E27FC236}">
                <a16:creationId xmlns:a16="http://schemas.microsoft.com/office/drawing/2014/main" id="{39123882-76F2-E2AB-B966-A3F41646D78D}"/>
              </a:ext>
            </a:extLst>
          </p:cNvPr>
          <p:cNvSpPr>
            <a:spLocks noGrp="1"/>
          </p:cNvSpPr>
          <p:nvPr>
            <p:ph type="sldNum" sz="quarter" idx="12"/>
          </p:nvPr>
        </p:nvSpPr>
        <p:spPr/>
        <p:txBody>
          <a:bodyPr/>
          <a:lstStyle/>
          <a:p>
            <a:pPr>
              <a:defRPr/>
            </a:pPr>
            <a:fld id="{7024234C-593B-4876-8D25-3853245F8A2D}" type="slidenum">
              <a:rPr lang="cs-CZ"/>
              <a:pPr>
                <a:defRPr/>
              </a:pPr>
              <a:t>12</a:t>
            </a:fld>
            <a:endParaRPr lang="cs-CZ" dirty="0"/>
          </a:p>
        </p:txBody>
      </p:sp>
      <p:sp>
        <p:nvSpPr>
          <p:cNvPr id="5127" name="Obdélník 13">
            <a:extLst>
              <a:ext uri="{FF2B5EF4-FFF2-40B4-BE49-F238E27FC236}">
                <a16:creationId xmlns:a16="http://schemas.microsoft.com/office/drawing/2014/main" id="{82FF9B75-1165-5758-409E-2D02654E06FA}"/>
              </a:ext>
            </a:extLst>
          </p:cNvPr>
          <p:cNvSpPr>
            <a:spLocks noChangeArrowheads="1"/>
          </p:cNvSpPr>
          <p:nvPr/>
        </p:nvSpPr>
        <p:spPr bwMode="auto">
          <a:xfrm>
            <a:off x="359532" y="279629"/>
            <a:ext cx="8424936" cy="54476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fontAlgn="auto" hangingPunct="1">
              <a:spcAft>
                <a:spcPts val="0"/>
              </a:spcAft>
              <a:buNone/>
              <a:defRPr/>
            </a:pPr>
            <a:r>
              <a:rPr lang="cs-CZ" sz="2000" b="1" dirty="0"/>
              <a:t>ČSN 34 0350, ed. 2/2009 - Požadavky na pohyblivé přívody</a:t>
            </a:r>
          </a:p>
          <a:p>
            <a:pPr eaLnBrk="1" fontAlgn="auto" hangingPunct="1">
              <a:spcAft>
                <a:spcPts val="0"/>
              </a:spcAft>
              <a:buNone/>
              <a:defRPr/>
            </a:pPr>
            <a:r>
              <a:rPr lang="cs-CZ" sz="2000" dirty="0"/>
              <a:t>Prodlužovací pohyblivé přívody ukončené vícenásobnou zásuvkou musí mít na zásuvce uvedenu hodnotu maximálního celkového odběru.</a:t>
            </a:r>
          </a:p>
          <a:p>
            <a:pPr eaLnBrk="1" fontAlgn="auto" hangingPunct="1">
              <a:spcAft>
                <a:spcPts val="0"/>
              </a:spcAft>
              <a:buNone/>
              <a:defRPr/>
            </a:pPr>
            <a:r>
              <a:rPr lang="cs-CZ" sz="2000" dirty="0"/>
              <a:t>Prodlužovací kabely mohou mít maximálně 50 m.</a:t>
            </a:r>
            <a:r>
              <a:rPr lang="cs-CZ" sz="2000" dirty="0">
                <a:ea typeface="MS Mincho" panose="02020609040205080304" pitchFamily="49" charset="-128"/>
                <a:cs typeface="Arial" panose="020B0604020202020204" pitchFamily="34" charset="0"/>
              </a:rPr>
              <a:t> </a:t>
            </a:r>
          </a:p>
          <a:p>
            <a:pPr eaLnBrk="1" fontAlgn="auto" hangingPunct="1">
              <a:spcAft>
                <a:spcPts val="0"/>
              </a:spcAft>
              <a:buNone/>
              <a:defRPr/>
            </a:pPr>
            <a:r>
              <a:rPr lang="cs-CZ" sz="2000" u="sng" dirty="0"/>
              <a:t>Zhotovování a používání pohyblivých přívodů zakončených na obou koncích vidlicemi je zakázáno.</a:t>
            </a:r>
          </a:p>
          <a:p>
            <a:pPr eaLnBrk="1" fontAlgn="auto" hangingPunct="1">
              <a:spcAft>
                <a:spcPts val="0"/>
              </a:spcAft>
              <a:buNone/>
              <a:defRPr/>
            </a:pPr>
            <a:r>
              <a:rPr lang="cs-CZ" sz="2000" dirty="0">
                <a:ea typeface="MS Mincho" panose="02020609040205080304" pitchFamily="49" charset="-128"/>
                <a:cs typeface="Arial" panose="020B0604020202020204" pitchFamily="34" charset="0"/>
              </a:rPr>
              <a:t>Elektrické zařízení se nesmí přenášet za přívodní kabel ani se nesmí tento kabel používat k vytažení vidlice ze zásuvky. Přívodní elektrický kabel nesmí být namáhán tahem. </a:t>
            </a:r>
          </a:p>
          <a:p>
            <a:pPr eaLnBrk="1" fontAlgn="auto" hangingPunct="1">
              <a:spcAft>
                <a:spcPts val="0"/>
              </a:spcAft>
              <a:buNone/>
              <a:defRPr/>
            </a:pPr>
            <a:r>
              <a:rPr lang="cs-CZ" sz="2000" dirty="0">
                <a:ea typeface="MS Mincho" panose="02020609040205080304" pitchFamily="49" charset="-128"/>
                <a:cs typeface="Arial" panose="020B0604020202020204" pitchFamily="34" charset="0"/>
              </a:rPr>
              <a:t>Přívodní elektrický kabel, prodlužovací kabel, vidlici a zástrčku je nutno pravidelně kontrolovat. </a:t>
            </a:r>
            <a:endParaRPr lang="cs-CZ" sz="2000" dirty="0">
              <a:ea typeface="MS Mincho" panose="02020609040205080304" pitchFamily="49" charset="-128"/>
              <a:cs typeface="Times New Roman" panose="02020603050405020304" pitchFamily="18" charset="0"/>
            </a:endParaRPr>
          </a:p>
          <a:p>
            <a:pPr eaLnBrk="1" fontAlgn="auto" hangingPunct="1">
              <a:spcAft>
                <a:spcPts val="0"/>
              </a:spcAft>
              <a:buNone/>
              <a:defRPr/>
            </a:pPr>
            <a:r>
              <a:rPr lang="cs-CZ" sz="2000" dirty="0">
                <a:ea typeface="MS Mincho" panose="02020609040205080304" pitchFamily="49" charset="-128"/>
                <a:cs typeface="Arial" panose="020B0604020202020204" pitchFamily="34" charset="0"/>
              </a:rPr>
              <a:t>Při používání elektrického zařízení se pohyblivé přívody musí chránit vhodným způsobem proti poškození. Nesmí vést přes ostré hrany, v blízkosti otevřeného ohně nebo horkých povrchů a musí být chráněny před mastnotami. </a:t>
            </a:r>
          </a:p>
          <a:p>
            <a:pPr eaLnBrk="1" fontAlgn="auto" hangingPunct="1">
              <a:spcAft>
                <a:spcPts val="0"/>
              </a:spcAft>
              <a:buNone/>
              <a:defRPr/>
            </a:pPr>
            <a:r>
              <a:rPr lang="cs-CZ" sz="2000" dirty="0">
                <a:ea typeface="MS Mincho" panose="02020609040205080304" pitchFamily="49" charset="-128"/>
                <a:cs typeface="Arial" panose="020B0604020202020204" pitchFamily="34" charset="0"/>
              </a:rPr>
              <a:t>Ve venkovním prostředí je nutno používat prodlužovací kabel příslušně označený a pro toto prostředí určený. </a:t>
            </a:r>
          </a:p>
        </p:txBody>
      </p:sp>
      <p:pic>
        <p:nvPicPr>
          <p:cNvPr id="2" name="Obrázek 1">
            <a:extLst>
              <a:ext uri="{FF2B5EF4-FFF2-40B4-BE49-F238E27FC236}">
                <a16:creationId xmlns:a16="http://schemas.microsoft.com/office/drawing/2014/main" id="{E9A6B9F3-6179-F8CE-0428-73D6ACB0D057}"/>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33537" y="6271282"/>
            <a:ext cx="1546175" cy="331417"/>
          </a:xfrm>
          <a:prstGeom prst="rect">
            <a:avLst/>
          </a:prstGeom>
        </p:spPr>
      </p:pic>
    </p:spTree>
    <p:extLst>
      <p:ext uri="{BB962C8B-B14F-4D97-AF65-F5344CB8AC3E}">
        <p14:creationId xmlns:p14="http://schemas.microsoft.com/office/powerpoint/2010/main" val="309445776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41FC3C-C7E0-BC01-5CCE-0D81648829C8}"/>
            </a:ext>
          </a:extLst>
        </p:cNvPr>
        <p:cNvGrpSpPr/>
        <p:nvPr/>
      </p:nvGrpSpPr>
      <p:grpSpPr>
        <a:xfrm>
          <a:off x="0" y="0"/>
          <a:ext cx="0" cy="0"/>
          <a:chOff x="0" y="0"/>
          <a:chExt cx="0" cy="0"/>
        </a:xfrm>
      </p:grpSpPr>
      <p:sp>
        <p:nvSpPr>
          <p:cNvPr id="12" name="Zástupný symbol pro číslo snímku 11">
            <a:extLst>
              <a:ext uri="{FF2B5EF4-FFF2-40B4-BE49-F238E27FC236}">
                <a16:creationId xmlns:a16="http://schemas.microsoft.com/office/drawing/2014/main" id="{902E8C0A-D64B-5E44-303A-3DC8E86CAF40}"/>
              </a:ext>
            </a:extLst>
          </p:cNvPr>
          <p:cNvSpPr>
            <a:spLocks noGrp="1"/>
          </p:cNvSpPr>
          <p:nvPr>
            <p:ph type="sldNum" sz="quarter" idx="12"/>
          </p:nvPr>
        </p:nvSpPr>
        <p:spPr/>
        <p:txBody>
          <a:bodyPr/>
          <a:lstStyle/>
          <a:p>
            <a:pPr>
              <a:defRPr/>
            </a:pPr>
            <a:fld id="{7024234C-593B-4876-8D25-3853245F8A2D}" type="slidenum">
              <a:rPr lang="cs-CZ"/>
              <a:pPr>
                <a:defRPr/>
              </a:pPr>
              <a:t>13</a:t>
            </a:fld>
            <a:endParaRPr lang="cs-CZ" dirty="0"/>
          </a:p>
        </p:txBody>
      </p:sp>
      <p:sp>
        <p:nvSpPr>
          <p:cNvPr id="5127" name="Obdélník 13">
            <a:extLst>
              <a:ext uri="{FF2B5EF4-FFF2-40B4-BE49-F238E27FC236}">
                <a16:creationId xmlns:a16="http://schemas.microsoft.com/office/drawing/2014/main" id="{794C8D23-E66C-4250-4329-C9C42A3F9184}"/>
              </a:ext>
            </a:extLst>
          </p:cNvPr>
          <p:cNvSpPr>
            <a:spLocks noChangeArrowheads="1"/>
          </p:cNvSpPr>
          <p:nvPr/>
        </p:nvSpPr>
        <p:spPr bwMode="auto">
          <a:xfrm>
            <a:off x="359532" y="279629"/>
            <a:ext cx="8424936" cy="48320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lvl="0" algn="just">
              <a:buSzPts val="1100"/>
              <a:buNone/>
              <a:tabLst>
                <a:tab pos="400050" algn="l"/>
              </a:tabLst>
            </a:pPr>
            <a:r>
              <a:rPr lang="cs-CZ" sz="2000" b="1" dirty="0">
                <a:cs typeface="Arial" panose="020B0604020202020204" pitchFamily="34" charset="0"/>
              </a:rPr>
              <a:t>Nařízení vlády č. 390/2021 Sb. – Poskytování OOPP </a:t>
            </a:r>
          </a:p>
          <a:p>
            <a:pPr lvl="0" algn="just">
              <a:buSzPts val="1100"/>
              <a:buNone/>
              <a:tabLst>
                <a:tab pos="400050" algn="l"/>
              </a:tabLst>
            </a:pPr>
            <a:r>
              <a:rPr lang="cs-CZ" sz="2000" dirty="0">
                <a:ea typeface="MS Mincho" panose="02020609040205080304" pitchFamily="49" charset="-128"/>
                <a:cs typeface="Arial" panose="020B0604020202020204" pitchFamily="34" charset="0"/>
              </a:rPr>
              <a:t>Vzniká-li při práci s nářadím ohrožení prachem, odletujícími částicemi apod., je nutno používat osobní ochranné pracovní prostředky adekvátní k ochraně očí, obličeje, případně dýchacích orgánů (brýle, obličejový štít, maska, respirátor). Obsluha si musí chránit zrak brýlemi před odletujícími třískami a drobnými částicemi zejména při práci s brousícími, leštícími, drážkovacími kotouči, při strhávání rzi a starých nátěrů drátěnými kotouči. V případě potřeby musí být použit odsavač prachu. </a:t>
            </a:r>
          </a:p>
          <a:p>
            <a:pPr lvl="0" algn="just">
              <a:buSzPts val="1100"/>
              <a:buNone/>
              <a:tabLst>
                <a:tab pos="400050" algn="l"/>
              </a:tabLst>
            </a:pPr>
            <a:r>
              <a:rPr lang="cs-CZ" sz="2000" dirty="0">
                <a:ea typeface="MS Mincho" panose="02020609040205080304" pitchFamily="49" charset="-128"/>
                <a:cs typeface="Arial" panose="020B0604020202020204" pitchFamily="34" charset="0"/>
              </a:rPr>
              <a:t>Dochází-li při provozu nářadí k nadměrné hlučnosti a vibracím, je nutno rovněž používat osobní ochranné pracovní prostředky. Práce v hluku a vibracích musí být pravidelně přerušována klidovými přestávkami.</a:t>
            </a:r>
            <a:endParaRPr lang="cs-CZ" sz="2000" dirty="0">
              <a:ea typeface="MS Mincho" panose="02020609040205080304" pitchFamily="49" charset="-128"/>
              <a:cs typeface="Times New Roman" panose="02020603050405020304" pitchFamily="18" charset="0"/>
            </a:endParaRPr>
          </a:p>
          <a:p>
            <a:pPr eaLnBrk="1" hangingPunct="1">
              <a:spcBef>
                <a:spcPct val="0"/>
              </a:spcBef>
              <a:buNone/>
            </a:pPr>
            <a:r>
              <a:rPr lang="cs-CZ" sz="2000" dirty="0">
                <a:ea typeface="MS Mincho" panose="02020609040205080304" pitchFamily="49" charset="-128"/>
                <a:cs typeface="Arial" panose="020B0604020202020204" pitchFamily="34" charset="0"/>
              </a:rPr>
              <a:t>Při práci ve venkovním prostředí se doporučuje používat gumové rukavice a obuv s protiskluzovou podrážkou.</a:t>
            </a:r>
          </a:p>
          <a:p>
            <a:pPr eaLnBrk="1" hangingPunct="1">
              <a:spcBef>
                <a:spcPct val="0"/>
              </a:spcBef>
              <a:buFontTx/>
              <a:buNone/>
            </a:pPr>
            <a:endParaRPr lang="cs-CZ" altLang="cs-CZ" sz="2000" dirty="0"/>
          </a:p>
          <a:p>
            <a:pPr eaLnBrk="1" hangingPunct="1">
              <a:spcBef>
                <a:spcPct val="0"/>
              </a:spcBef>
              <a:buFontTx/>
              <a:buNone/>
            </a:pPr>
            <a:endParaRPr lang="cs-CZ" altLang="cs-CZ" sz="2000" dirty="0"/>
          </a:p>
        </p:txBody>
      </p:sp>
      <p:pic>
        <p:nvPicPr>
          <p:cNvPr id="2" name="Obrázek 1">
            <a:extLst>
              <a:ext uri="{FF2B5EF4-FFF2-40B4-BE49-F238E27FC236}">
                <a16:creationId xmlns:a16="http://schemas.microsoft.com/office/drawing/2014/main" id="{A6B45687-2ACB-C589-7159-8EFA9BE1E013}"/>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33537" y="6271282"/>
            <a:ext cx="1546175" cy="331417"/>
          </a:xfrm>
          <a:prstGeom prst="rect">
            <a:avLst/>
          </a:prstGeom>
        </p:spPr>
      </p:pic>
    </p:spTree>
    <p:extLst>
      <p:ext uri="{BB962C8B-B14F-4D97-AF65-F5344CB8AC3E}">
        <p14:creationId xmlns:p14="http://schemas.microsoft.com/office/powerpoint/2010/main" val="16425470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7A9323-D336-8BA6-90AF-1CDC058D899B}"/>
            </a:ext>
          </a:extLst>
        </p:cNvPr>
        <p:cNvGrpSpPr/>
        <p:nvPr/>
      </p:nvGrpSpPr>
      <p:grpSpPr>
        <a:xfrm>
          <a:off x="0" y="0"/>
          <a:ext cx="0" cy="0"/>
          <a:chOff x="0" y="0"/>
          <a:chExt cx="0" cy="0"/>
        </a:xfrm>
      </p:grpSpPr>
      <p:sp>
        <p:nvSpPr>
          <p:cNvPr id="12" name="Zástupný symbol pro číslo snímku 11">
            <a:extLst>
              <a:ext uri="{FF2B5EF4-FFF2-40B4-BE49-F238E27FC236}">
                <a16:creationId xmlns:a16="http://schemas.microsoft.com/office/drawing/2014/main" id="{D6F67D96-5FBB-7ACF-0C12-87908A4CCDFB}"/>
              </a:ext>
            </a:extLst>
          </p:cNvPr>
          <p:cNvSpPr>
            <a:spLocks noGrp="1"/>
          </p:cNvSpPr>
          <p:nvPr>
            <p:ph type="sldNum" sz="quarter" idx="12"/>
          </p:nvPr>
        </p:nvSpPr>
        <p:spPr/>
        <p:txBody>
          <a:bodyPr/>
          <a:lstStyle/>
          <a:p>
            <a:pPr>
              <a:defRPr/>
            </a:pPr>
            <a:fld id="{21143408-25C6-45A4-A3A2-6CC8C9DCC26E}" type="slidenum">
              <a:rPr lang="cs-CZ"/>
              <a:pPr>
                <a:defRPr/>
              </a:pPr>
              <a:t>14</a:t>
            </a:fld>
            <a:endParaRPr lang="cs-CZ" dirty="0"/>
          </a:p>
        </p:txBody>
      </p:sp>
      <p:sp>
        <p:nvSpPr>
          <p:cNvPr id="19463" name="Obdélník 13">
            <a:extLst>
              <a:ext uri="{FF2B5EF4-FFF2-40B4-BE49-F238E27FC236}">
                <a16:creationId xmlns:a16="http://schemas.microsoft.com/office/drawing/2014/main" id="{EFDAEF83-0386-3413-2BAF-84CA3131524F}"/>
              </a:ext>
            </a:extLst>
          </p:cNvPr>
          <p:cNvSpPr>
            <a:spLocks noChangeArrowheads="1"/>
          </p:cNvSpPr>
          <p:nvPr/>
        </p:nvSpPr>
        <p:spPr bwMode="auto">
          <a:xfrm>
            <a:off x="400800" y="258901"/>
            <a:ext cx="8496944" cy="52629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buNone/>
            </a:pPr>
            <a:r>
              <a:rPr lang="cs-CZ" sz="2000" b="1" dirty="0"/>
              <a:t>ČSN 33 2000-5-51 ed. 3 + Z1 + Z2/2022 – Vnější vlivy na elektrická zařízení</a:t>
            </a:r>
          </a:p>
          <a:p>
            <a:pPr>
              <a:buNone/>
            </a:pPr>
            <a:r>
              <a:rPr lang="cs-CZ" sz="2000" dirty="0"/>
              <a:t>Zabývá se výběrem a instalací elektrického zařízení. </a:t>
            </a:r>
          </a:p>
          <a:p>
            <a:pPr>
              <a:buNone/>
            </a:pPr>
            <a:r>
              <a:rPr lang="cs-CZ" sz="2000" dirty="0"/>
              <a:t>Na každé elektrické zařízení působí jeho okolí a naopak. Toto působení je definováno jako Vnější vlivy. K tomu, aby  byly dodrženy základní podmínky bezpečnosti (osob, zvířat a majetku) je třeba, aby elektrické zařízení, bylo vybráno a instalováno způsobem, odpovídajícím prostředí v místě provozu.</a:t>
            </a:r>
          </a:p>
          <a:p>
            <a:pPr>
              <a:buNone/>
            </a:pPr>
            <a:r>
              <a:rPr lang="cs-CZ" sz="2000" dirty="0"/>
              <a:t>Prostory normální, nebezpečné a zvlášť nebezpečné. (TNI)</a:t>
            </a:r>
          </a:p>
          <a:p>
            <a:pPr>
              <a:buNone/>
            </a:pPr>
            <a:r>
              <a:rPr lang="cs-CZ" sz="2000" dirty="0"/>
              <a:t>Prostory normální jsou takové, v nichž používání elektrického zařízení je považováno za bezpečné, protože působením vnějších vlivů nedochází ke zvýšení nebezpečí úrazu elektrickým proudem.</a:t>
            </a:r>
          </a:p>
          <a:p>
            <a:pPr>
              <a:buNone/>
            </a:pPr>
            <a:endParaRPr lang="cs-CZ" sz="2000" dirty="0"/>
          </a:p>
          <a:p>
            <a:pPr>
              <a:buNone/>
            </a:pPr>
            <a:r>
              <a:rPr lang="cs-CZ" sz="2000" dirty="0"/>
              <a:t>Rozdělení vnějších vlivů:</a:t>
            </a:r>
          </a:p>
          <a:p>
            <a:pPr>
              <a:buNone/>
            </a:pPr>
            <a:r>
              <a:rPr lang="cs-CZ" sz="2000" dirty="0"/>
              <a:t>A – podle vnějšího činitele prostředí</a:t>
            </a:r>
          </a:p>
          <a:p>
            <a:pPr>
              <a:buNone/>
            </a:pPr>
            <a:r>
              <a:rPr lang="cs-CZ" sz="2000" dirty="0"/>
              <a:t>B – podle způsobu využití prostoru</a:t>
            </a:r>
          </a:p>
          <a:p>
            <a:pPr>
              <a:buNone/>
            </a:pPr>
            <a:r>
              <a:rPr lang="cs-CZ" sz="2000" dirty="0"/>
              <a:t>C – podle konstrukce budovy</a:t>
            </a:r>
          </a:p>
        </p:txBody>
      </p:sp>
      <p:pic>
        <p:nvPicPr>
          <p:cNvPr id="4" name="Obrázek 3">
            <a:extLst>
              <a:ext uri="{FF2B5EF4-FFF2-40B4-BE49-F238E27FC236}">
                <a16:creationId xmlns:a16="http://schemas.microsoft.com/office/drawing/2014/main" id="{DA610169-3C39-7C66-8E27-BF425AB5DFF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33537" y="6271282"/>
            <a:ext cx="1546175" cy="331417"/>
          </a:xfrm>
          <a:prstGeom prst="rect">
            <a:avLst/>
          </a:prstGeom>
        </p:spPr>
      </p:pic>
    </p:spTree>
    <p:extLst>
      <p:ext uri="{BB962C8B-B14F-4D97-AF65-F5344CB8AC3E}">
        <p14:creationId xmlns:p14="http://schemas.microsoft.com/office/powerpoint/2010/main" val="380520347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7" name="Obdélník 13"/>
          <p:cNvSpPr>
            <a:spLocks noChangeArrowheads="1"/>
          </p:cNvSpPr>
          <p:nvPr/>
        </p:nvSpPr>
        <p:spPr bwMode="auto">
          <a:xfrm>
            <a:off x="433537" y="255301"/>
            <a:ext cx="8280920" cy="58785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cs-CZ" sz="2000" b="1" dirty="0">
                <a:cs typeface="Arial" panose="020B0604020202020204" pitchFamily="34" charset="0"/>
              </a:rPr>
              <a:t>Zákon č. 262/2006 Sb. – Zákoník práce</a:t>
            </a:r>
          </a:p>
          <a:p>
            <a:pPr eaLnBrk="1" hangingPunct="1">
              <a:spcBef>
                <a:spcPct val="0"/>
              </a:spcBef>
              <a:buNone/>
            </a:pPr>
            <a:r>
              <a:rPr lang="cs-CZ" altLang="cs-CZ" sz="2000" dirty="0"/>
              <a:t>Zaměstnavatel je povinen: </a:t>
            </a:r>
          </a:p>
          <a:p>
            <a:pPr eaLnBrk="1" hangingPunct="1">
              <a:spcBef>
                <a:spcPct val="0"/>
              </a:spcBef>
              <a:buNone/>
            </a:pPr>
            <a:r>
              <a:rPr lang="cs-CZ" altLang="cs-CZ" sz="2000" dirty="0"/>
              <a:t>- zajistit bezpečnost a ochranu zdraví zaměstnanců na pracovišti. </a:t>
            </a:r>
          </a:p>
          <a:p>
            <a:pPr eaLnBrk="1" hangingPunct="1">
              <a:spcBef>
                <a:spcPct val="0"/>
              </a:spcBef>
              <a:buNone/>
            </a:pPr>
            <a:r>
              <a:rPr lang="cs-CZ" altLang="cs-CZ" sz="2000" dirty="0"/>
              <a:t>- učinit všechna opatření, která mají za cíl předcházet rizikům, </a:t>
            </a:r>
            <a:r>
              <a:rPr lang="cs-CZ" altLang="cs-CZ" sz="2000" u="sng" dirty="0"/>
              <a:t>odstraňovat rizika</a:t>
            </a:r>
            <a:r>
              <a:rPr lang="cs-CZ" altLang="cs-CZ" sz="2000" dirty="0"/>
              <a:t> nebo minimalizovat působení neodstranitelných rizik.</a:t>
            </a:r>
          </a:p>
          <a:p>
            <a:pPr eaLnBrk="1" hangingPunct="1">
              <a:spcBef>
                <a:spcPct val="0"/>
              </a:spcBef>
              <a:buNone/>
            </a:pPr>
            <a:r>
              <a:rPr lang="cs-CZ" altLang="cs-CZ" sz="2000" dirty="0"/>
              <a:t>- zajistit informace a pokyny vždy při přijetí zaměstnance, při jeho převedení, přeložení nebo změně pracovních podmínek, technologie a pracovních postupů.</a:t>
            </a:r>
          </a:p>
          <a:p>
            <a:pPr eaLnBrk="1" hangingPunct="1">
              <a:spcBef>
                <a:spcPct val="0"/>
              </a:spcBef>
              <a:buNone/>
            </a:pPr>
            <a:r>
              <a:rPr lang="cs-CZ" altLang="cs-CZ" sz="2000" dirty="0"/>
              <a:t>- zajistit zaměstnancům školení o právních a ostatních předpisech k zajištění BOZP, které doplňují jejich odborné předpoklady pro výkon práce.</a:t>
            </a:r>
          </a:p>
          <a:p>
            <a:pPr eaLnBrk="1" hangingPunct="1">
              <a:spcBef>
                <a:spcPct val="0"/>
              </a:spcBef>
              <a:buNone/>
            </a:pPr>
            <a:r>
              <a:rPr lang="cs-CZ" sz="2000" u="sng" kern="0" dirty="0">
                <a:ea typeface="Times New Roman" panose="02020603050405020304" pitchFamily="18" charset="0"/>
              </a:rPr>
              <a:t>Není-li možné rizika odstranit </a:t>
            </a:r>
            <a:r>
              <a:rPr lang="cs-CZ" sz="2000" kern="0" dirty="0">
                <a:ea typeface="Times New Roman" panose="02020603050405020304" pitchFamily="18" charset="0"/>
              </a:rPr>
              <a:t>nebo dostatečně omezit prostředky kolektivní ochrany nebo opatřeními v oblasti organizace práce, je zaměstnavatel povinen poskytnout zaměstnancům osobní ochranné pracovní prostředky.</a:t>
            </a:r>
            <a:endParaRPr lang="cs-CZ" altLang="cs-CZ" sz="2000" dirty="0"/>
          </a:p>
          <a:p>
            <a:pPr>
              <a:buNone/>
            </a:pPr>
            <a:r>
              <a:rPr lang="cs-CZ" sz="2000" dirty="0"/>
              <a:t>U elektrického zařízení zajistí:</a:t>
            </a:r>
          </a:p>
          <a:p>
            <a:pPr>
              <a:buFontTx/>
              <a:buChar char="-"/>
            </a:pPr>
            <a:r>
              <a:rPr lang="cs-CZ" sz="2000" dirty="0"/>
              <a:t>Bezpečné pracoviště – kontroly a revize elektrické instalace</a:t>
            </a:r>
          </a:p>
          <a:p>
            <a:pPr>
              <a:buFontTx/>
              <a:buChar char="-"/>
            </a:pPr>
            <a:r>
              <a:rPr lang="cs-CZ" sz="2000" dirty="0"/>
              <a:t>Bezpečné zařízení – kontroly a revize strojů a spotřebičů</a:t>
            </a:r>
          </a:p>
          <a:p>
            <a:pPr>
              <a:buFontTx/>
              <a:buChar char="-"/>
            </a:pPr>
            <a:r>
              <a:rPr lang="cs-CZ" sz="2000" dirty="0"/>
              <a:t>Bezpečné práce – dostatek informací k prováděné činnosti</a:t>
            </a:r>
            <a:endParaRPr lang="cs-CZ" altLang="cs-CZ" sz="2000" dirty="0"/>
          </a:p>
          <a:p>
            <a:pPr eaLnBrk="1" hangingPunct="1">
              <a:spcBef>
                <a:spcPct val="0"/>
              </a:spcBef>
              <a:buFontTx/>
              <a:buNone/>
            </a:pPr>
            <a:endParaRPr lang="cs-CZ" altLang="cs-CZ" sz="2000" dirty="0"/>
          </a:p>
        </p:txBody>
      </p:sp>
      <p:sp>
        <p:nvSpPr>
          <p:cNvPr id="12" name="Zástupný symbol pro číslo snímku 11"/>
          <p:cNvSpPr>
            <a:spLocks noGrp="1"/>
          </p:cNvSpPr>
          <p:nvPr>
            <p:ph type="sldNum" sz="quarter" idx="12"/>
          </p:nvPr>
        </p:nvSpPr>
        <p:spPr/>
        <p:txBody>
          <a:bodyPr/>
          <a:lstStyle/>
          <a:p>
            <a:pPr>
              <a:defRPr/>
            </a:pPr>
            <a:fld id="{7024234C-593B-4876-8D25-3853245F8A2D}" type="slidenum">
              <a:rPr lang="cs-CZ"/>
              <a:pPr>
                <a:defRPr/>
              </a:pPr>
              <a:t>15</a:t>
            </a:fld>
            <a:endParaRPr lang="cs-CZ" dirty="0"/>
          </a:p>
        </p:txBody>
      </p:sp>
      <p:pic>
        <p:nvPicPr>
          <p:cNvPr id="5" name="Obrázek 4">
            <a:extLst>
              <a:ext uri="{FF2B5EF4-FFF2-40B4-BE49-F238E27FC236}">
                <a16:creationId xmlns:a16="http://schemas.microsoft.com/office/drawing/2014/main" id="{B981D957-A339-9F0F-D247-F4EF37F56DB5}"/>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33537" y="6271282"/>
            <a:ext cx="1546175" cy="331417"/>
          </a:xfrm>
          <a:prstGeom prst="rect">
            <a:avLst/>
          </a:prstGeom>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110912-B854-B087-7622-14E6CDF3E9E9}"/>
            </a:ext>
          </a:extLst>
        </p:cNvPr>
        <p:cNvGrpSpPr/>
        <p:nvPr/>
      </p:nvGrpSpPr>
      <p:grpSpPr>
        <a:xfrm>
          <a:off x="0" y="0"/>
          <a:ext cx="0" cy="0"/>
          <a:chOff x="0" y="0"/>
          <a:chExt cx="0" cy="0"/>
        </a:xfrm>
      </p:grpSpPr>
      <p:sp>
        <p:nvSpPr>
          <p:cNvPr id="12" name="Zástupný symbol pro číslo snímku 11">
            <a:extLst>
              <a:ext uri="{FF2B5EF4-FFF2-40B4-BE49-F238E27FC236}">
                <a16:creationId xmlns:a16="http://schemas.microsoft.com/office/drawing/2014/main" id="{F5B175A6-1D00-FF3B-4A01-B486CB719649}"/>
              </a:ext>
            </a:extLst>
          </p:cNvPr>
          <p:cNvSpPr>
            <a:spLocks noGrp="1"/>
          </p:cNvSpPr>
          <p:nvPr>
            <p:ph type="sldNum" sz="quarter" idx="12"/>
          </p:nvPr>
        </p:nvSpPr>
        <p:spPr/>
        <p:txBody>
          <a:bodyPr/>
          <a:lstStyle/>
          <a:p>
            <a:pPr>
              <a:defRPr/>
            </a:pPr>
            <a:fld id="{7024234C-593B-4876-8D25-3853245F8A2D}" type="slidenum">
              <a:rPr lang="cs-CZ"/>
              <a:pPr>
                <a:defRPr/>
              </a:pPr>
              <a:t>16</a:t>
            </a:fld>
            <a:endParaRPr lang="cs-CZ" dirty="0"/>
          </a:p>
        </p:txBody>
      </p:sp>
      <p:sp>
        <p:nvSpPr>
          <p:cNvPr id="5127" name="Obdélník 13">
            <a:extLst>
              <a:ext uri="{FF2B5EF4-FFF2-40B4-BE49-F238E27FC236}">
                <a16:creationId xmlns:a16="http://schemas.microsoft.com/office/drawing/2014/main" id="{A012B85A-37CE-D604-7B3B-474AB0E2E39E}"/>
              </a:ext>
            </a:extLst>
          </p:cNvPr>
          <p:cNvSpPr>
            <a:spLocks noChangeArrowheads="1"/>
          </p:cNvSpPr>
          <p:nvPr/>
        </p:nvSpPr>
        <p:spPr bwMode="auto">
          <a:xfrm>
            <a:off x="395536" y="279629"/>
            <a:ext cx="8424936" cy="58785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buNone/>
            </a:pPr>
            <a:r>
              <a:rPr lang="cs-CZ" sz="2000" b="1" dirty="0">
                <a:cs typeface="Arial" panose="020B0604020202020204" pitchFamily="34" charset="0"/>
              </a:rPr>
              <a:t>Zákon č. 309/2006 Sb. – BOZP</a:t>
            </a:r>
            <a:endParaRPr lang="cs-CZ" altLang="cs-CZ" sz="2000" dirty="0"/>
          </a:p>
          <a:p>
            <a:pPr eaLnBrk="1" hangingPunct="1">
              <a:spcBef>
                <a:spcPct val="0"/>
              </a:spcBef>
              <a:buFontTx/>
              <a:buNone/>
            </a:pPr>
            <a:r>
              <a:rPr lang="cs-CZ" altLang="cs-CZ" sz="2000" dirty="0"/>
              <a:t>Zaměstnavatel je povinen zajistit, aby stroje, technická zařízení a nářadí byly z hlediska bezpečnosti a ochrany zdraví při práci vhodné pro práci, při které budou používány. Musí být mj.:</a:t>
            </a:r>
          </a:p>
          <a:p>
            <a:pPr eaLnBrk="1" hangingPunct="1">
              <a:spcBef>
                <a:spcPct val="0"/>
              </a:spcBef>
              <a:buFontTx/>
              <a:buChar char="-"/>
            </a:pPr>
            <a:r>
              <a:rPr lang="cs-CZ" altLang="cs-CZ" sz="2000" dirty="0"/>
              <a:t> vybaveny ochrannými zařízeními, která chrání život a zdraví zaměstnanců</a:t>
            </a:r>
          </a:p>
          <a:p>
            <a:pPr eaLnBrk="1" hangingPunct="1">
              <a:spcBef>
                <a:spcPct val="0"/>
              </a:spcBef>
              <a:buFontTx/>
              <a:buChar char="-"/>
            </a:pPr>
            <a:r>
              <a:rPr lang="cs-CZ" altLang="cs-CZ" sz="2000" dirty="0"/>
              <a:t> pravidelně a řádně udržovány, kontrolovány a revidovány</a:t>
            </a:r>
          </a:p>
          <a:p>
            <a:pPr eaLnBrk="1" hangingPunct="1">
              <a:spcBef>
                <a:spcPct val="0"/>
              </a:spcBef>
              <a:buFontTx/>
              <a:buNone/>
            </a:pPr>
            <a:endParaRPr lang="cs-CZ" altLang="cs-CZ" sz="2000" dirty="0">
              <a:ea typeface="ＭＳ Ｐゴシック" pitchFamily="34" charset="-128"/>
            </a:endParaRPr>
          </a:p>
          <a:p>
            <a:pPr eaLnBrk="1" hangingPunct="1">
              <a:spcBef>
                <a:spcPct val="0"/>
              </a:spcBef>
              <a:buFontTx/>
              <a:buNone/>
            </a:pPr>
            <a:r>
              <a:rPr lang="cs-CZ" altLang="cs-CZ" sz="2000" dirty="0">
                <a:ea typeface="ＭＳ Ｐゴシック" pitchFamily="34" charset="-128"/>
              </a:rPr>
              <a:t>Zaměstnavatel je povinen v rámci prevence rizik brát ohled na:</a:t>
            </a:r>
            <a:br>
              <a:rPr lang="cs-CZ" altLang="cs-CZ" sz="2000" dirty="0">
                <a:ea typeface="ＭＳ Ｐゴシック" pitchFamily="34" charset="-128"/>
              </a:rPr>
            </a:br>
            <a:r>
              <a:rPr lang="cs-CZ" altLang="cs-CZ" sz="2000" dirty="0">
                <a:ea typeface="ＭＳ Ｐゴシック" pitchFamily="34" charset="-128"/>
              </a:rPr>
              <a:t>a) nebezpečí ohrožení bezpečnosti a zdraví zaměstnanců při práci,</a:t>
            </a:r>
          </a:p>
          <a:p>
            <a:pPr eaLnBrk="1" hangingPunct="1">
              <a:spcBef>
                <a:spcPct val="0"/>
              </a:spcBef>
              <a:buFontTx/>
              <a:buNone/>
            </a:pPr>
            <a:r>
              <a:rPr lang="cs-CZ" altLang="cs-CZ" sz="2000" dirty="0">
                <a:ea typeface="ＭＳ Ｐゴシック" pitchFamily="34" charset="-128"/>
              </a:rPr>
              <a:t>b) základní znalosti a dovednosti zaměstnanců.</a:t>
            </a:r>
            <a:br>
              <a:rPr lang="cs-CZ" altLang="cs-CZ" sz="2000" dirty="0">
                <a:ea typeface="ＭＳ Ｐゴシック" pitchFamily="34" charset="-128"/>
              </a:rPr>
            </a:br>
            <a:endParaRPr lang="cs-CZ" altLang="cs-CZ" sz="2000" dirty="0">
              <a:ea typeface="ＭＳ Ｐゴシック" pitchFamily="34" charset="-128"/>
            </a:endParaRPr>
          </a:p>
          <a:p>
            <a:pPr>
              <a:buNone/>
            </a:pPr>
            <a:r>
              <a:rPr lang="cs-CZ" sz="2000" b="1" dirty="0">
                <a:cs typeface="Arial" panose="020B0604020202020204" pitchFamily="34" charset="0"/>
              </a:rPr>
              <a:t>Zákon č. 22/1997 Sb. – Technické požadavky na výrobky</a:t>
            </a:r>
          </a:p>
          <a:p>
            <a:pPr>
              <a:buNone/>
            </a:pPr>
            <a:r>
              <a:rPr lang="cs-CZ" sz="2000" u="sng" dirty="0"/>
              <a:t>Uvedení do provozu je okamžik, kdy je výrobek poprvé použit uživatelem.</a:t>
            </a:r>
          </a:p>
          <a:p>
            <a:pPr>
              <a:buNone/>
            </a:pPr>
            <a:r>
              <a:rPr lang="cs-CZ" altLang="cs-CZ" sz="2000" dirty="0"/>
              <a:t>Česká technická norma je dokument schválený pověřenou právnickou osobou pro opakované nebo stálé použití označený ČSN. </a:t>
            </a:r>
            <a:r>
              <a:rPr lang="cs-CZ" altLang="cs-CZ" sz="2000" u="sng" dirty="0"/>
              <a:t>Česká technická norma není obecně závazná</a:t>
            </a:r>
            <a:r>
              <a:rPr lang="cs-CZ" altLang="cs-CZ" sz="2000" dirty="0"/>
              <a:t>.</a:t>
            </a:r>
          </a:p>
          <a:p>
            <a:pPr eaLnBrk="1" hangingPunct="1">
              <a:spcBef>
                <a:spcPct val="0"/>
              </a:spcBef>
              <a:buNone/>
            </a:pPr>
            <a:endParaRPr lang="cs-CZ" altLang="cs-CZ" sz="2000" dirty="0"/>
          </a:p>
          <a:p>
            <a:pPr>
              <a:buNone/>
            </a:pPr>
            <a:endParaRPr lang="cs-CZ" altLang="cs-CZ" sz="2000" dirty="0"/>
          </a:p>
        </p:txBody>
      </p:sp>
      <p:pic>
        <p:nvPicPr>
          <p:cNvPr id="5" name="Obrázek 4">
            <a:extLst>
              <a:ext uri="{FF2B5EF4-FFF2-40B4-BE49-F238E27FC236}">
                <a16:creationId xmlns:a16="http://schemas.microsoft.com/office/drawing/2014/main" id="{CF645FFB-8D97-A891-242D-9E40092EE38A}"/>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33537" y="6271282"/>
            <a:ext cx="1546175" cy="331417"/>
          </a:xfrm>
          <a:prstGeom prst="rect">
            <a:avLst/>
          </a:prstGeom>
        </p:spPr>
      </p:pic>
    </p:spTree>
    <p:extLst>
      <p:ext uri="{BB962C8B-B14F-4D97-AF65-F5344CB8AC3E}">
        <p14:creationId xmlns:p14="http://schemas.microsoft.com/office/powerpoint/2010/main" val="74755228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2D0338-AA27-2CAC-1F96-3E4B006EE0C9}"/>
            </a:ext>
          </a:extLst>
        </p:cNvPr>
        <p:cNvGrpSpPr/>
        <p:nvPr/>
      </p:nvGrpSpPr>
      <p:grpSpPr>
        <a:xfrm>
          <a:off x="0" y="0"/>
          <a:ext cx="0" cy="0"/>
          <a:chOff x="0" y="0"/>
          <a:chExt cx="0" cy="0"/>
        </a:xfrm>
      </p:grpSpPr>
      <p:sp>
        <p:nvSpPr>
          <p:cNvPr id="12" name="Zástupný symbol pro číslo snímku 11">
            <a:extLst>
              <a:ext uri="{FF2B5EF4-FFF2-40B4-BE49-F238E27FC236}">
                <a16:creationId xmlns:a16="http://schemas.microsoft.com/office/drawing/2014/main" id="{041C3258-1DDF-8B1E-DAAB-869B0F4BAF12}"/>
              </a:ext>
            </a:extLst>
          </p:cNvPr>
          <p:cNvSpPr>
            <a:spLocks noGrp="1"/>
          </p:cNvSpPr>
          <p:nvPr>
            <p:ph type="sldNum" sz="quarter" idx="12"/>
          </p:nvPr>
        </p:nvSpPr>
        <p:spPr/>
        <p:txBody>
          <a:bodyPr/>
          <a:lstStyle/>
          <a:p>
            <a:pPr>
              <a:defRPr/>
            </a:pPr>
            <a:fld id="{7024234C-593B-4876-8D25-3853245F8A2D}" type="slidenum">
              <a:rPr lang="cs-CZ"/>
              <a:pPr>
                <a:defRPr/>
              </a:pPr>
              <a:t>17</a:t>
            </a:fld>
            <a:endParaRPr lang="cs-CZ" dirty="0"/>
          </a:p>
        </p:txBody>
      </p:sp>
      <p:sp>
        <p:nvSpPr>
          <p:cNvPr id="5127" name="Obdélník 13">
            <a:extLst>
              <a:ext uri="{FF2B5EF4-FFF2-40B4-BE49-F238E27FC236}">
                <a16:creationId xmlns:a16="http://schemas.microsoft.com/office/drawing/2014/main" id="{A4D6F176-DC28-B78A-C300-967723A1F0AE}"/>
              </a:ext>
            </a:extLst>
          </p:cNvPr>
          <p:cNvSpPr>
            <a:spLocks noChangeArrowheads="1"/>
          </p:cNvSpPr>
          <p:nvPr/>
        </p:nvSpPr>
        <p:spPr bwMode="auto">
          <a:xfrm>
            <a:off x="395536" y="279629"/>
            <a:ext cx="7992888" cy="56938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buNone/>
            </a:pPr>
            <a:r>
              <a:rPr lang="cs-CZ" sz="2000" b="1" dirty="0">
                <a:cs typeface="Arial" panose="020B0604020202020204" pitchFamily="34" charset="0"/>
              </a:rPr>
              <a:t>ČSN 33 1600 ed. 2/2010 – Revize z kontroly elektrických spotřebičů během používání</a:t>
            </a:r>
            <a:endParaRPr lang="cs-CZ" altLang="cs-CZ" sz="2000" dirty="0"/>
          </a:p>
          <a:p>
            <a:pPr eaLnBrk="1" hangingPunct="1">
              <a:spcBef>
                <a:spcPct val="0"/>
              </a:spcBef>
              <a:buFontTx/>
              <a:buNone/>
            </a:pPr>
            <a:r>
              <a:rPr lang="cs-CZ" altLang="cs-CZ" sz="2000" u="sng" dirty="0"/>
              <a:t>Kontroly</a:t>
            </a:r>
            <a:r>
              <a:rPr lang="cs-CZ" altLang="cs-CZ" sz="2000" dirty="0"/>
              <a:t> elektrických spotřebičů (ES) provádí jejich uživatel před použitím. (např. před zahájením výuky) K tomu, jak tuto činnost provádět, musí být uživatel poučen. K tomu slouží ve smyslu NV 378/2001 Sb., návod výrobce nebo místní provozní a bezpečnostní předpis.</a:t>
            </a:r>
          </a:p>
          <a:p>
            <a:pPr eaLnBrk="1" hangingPunct="1">
              <a:spcBef>
                <a:spcPct val="0"/>
              </a:spcBef>
              <a:buFontTx/>
              <a:buNone/>
            </a:pPr>
            <a:endParaRPr lang="cs-CZ" altLang="cs-CZ" sz="2000" dirty="0"/>
          </a:p>
          <a:p>
            <a:pPr eaLnBrk="1" hangingPunct="1">
              <a:spcBef>
                <a:spcPct val="0"/>
              </a:spcBef>
              <a:buFontTx/>
              <a:buNone/>
            </a:pPr>
            <a:r>
              <a:rPr lang="cs-CZ" altLang="cs-CZ" sz="2000" u="sng" dirty="0"/>
              <a:t>Revize</a:t>
            </a:r>
            <a:r>
              <a:rPr lang="cs-CZ" altLang="cs-CZ" sz="2000" dirty="0"/>
              <a:t> ES zajišťuje jejich provozovatel, v případě dlouhodobého pronájmu jejich uživatel.</a:t>
            </a:r>
          </a:p>
          <a:p>
            <a:pPr eaLnBrk="1" hangingPunct="1">
              <a:spcBef>
                <a:spcPct val="0"/>
              </a:spcBef>
              <a:buFontTx/>
              <a:buNone/>
            </a:pPr>
            <a:r>
              <a:rPr lang="cs-CZ" altLang="cs-CZ" sz="2000" dirty="0"/>
              <a:t>Revize provádí revizní technik. </a:t>
            </a:r>
          </a:p>
          <a:p>
            <a:pPr eaLnBrk="1" hangingPunct="1">
              <a:spcBef>
                <a:spcPct val="0"/>
              </a:spcBef>
              <a:buFontTx/>
              <a:buNone/>
            </a:pPr>
            <a:r>
              <a:rPr lang="cs-CZ" altLang="cs-CZ" sz="2000" u="sng" dirty="0"/>
              <a:t>Opakované zkoušky</a:t>
            </a:r>
            <a:r>
              <a:rPr lang="cs-CZ" altLang="cs-CZ" sz="2000" dirty="0"/>
              <a:t> může provádět revizní technik, vedoucí elektrotechnik nebo elektrotechnik.</a:t>
            </a:r>
          </a:p>
          <a:p>
            <a:pPr eaLnBrk="1" hangingPunct="1">
              <a:spcBef>
                <a:spcPct val="0"/>
              </a:spcBef>
              <a:buFontTx/>
              <a:buNone/>
            </a:pPr>
            <a:endParaRPr lang="cs-CZ" altLang="cs-CZ" sz="2000" dirty="0"/>
          </a:p>
          <a:p>
            <a:pPr eaLnBrk="1" hangingPunct="1">
              <a:spcBef>
                <a:spcPct val="0"/>
              </a:spcBef>
              <a:buFontTx/>
              <a:buNone/>
            </a:pPr>
            <a:r>
              <a:rPr lang="cs-CZ" altLang="cs-CZ" sz="2000" u="sng" dirty="0"/>
              <a:t>Lhůty opakovaných revizí a zkoušek</a:t>
            </a:r>
          </a:p>
          <a:p>
            <a:pPr eaLnBrk="1" hangingPunct="1">
              <a:spcBef>
                <a:spcPct val="0"/>
              </a:spcBef>
              <a:buFontTx/>
              <a:buNone/>
            </a:pPr>
            <a:r>
              <a:rPr lang="cs-CZ" altLang="cs-CZ" sz="2000" dirty="0"/>
              <a:t>Školy a administrativa	držené v ruce	ostatní spotřebiče</a:t>
            </a:r>
          </a:p>
          <a:p>
            <a:pPr eaLnBrk="1" hangingPunct="1">
              <a:spcBef>
                <a:spcPct val="0"/>
              </a:spcBef>
              <a:buFontTx/>
              <a:buNone/>
            </a:pPr>
            <a:r>
              <a:rPr lang="cs-CZ" altLang="cs-CZ" sz="2000" dirty="0"/>
              <a:t>Opakovaná zkouška 	1x 12 měsíců	1x 24 měsíců</a:t>
            </a:r>
          </a:p>
          <a:p>
            <a:pPr eaLnBrk="1" hangingPunct="1">
              <a:spcBef>
                <a:spcPct val="0"/>
              </a:spcBef>
              <a:buNone/>
            </a:pPr>
            <a:r>
              <a:rPr lang="cs-CZ" altLang="cs-CZ" sz="2000" dirty="0"/>
              <a:t>Opakovaná revize 	1x 48 měsíců	1x 96 měsíců</a:t>
            </a:r>
          </a:p>
          <a:p>
            <a:pPr>
              <a:buNone/>
            </a:pPr>
            <a:endParaRPr lang="cs-CZ" altLang="cs-CZ" sz="2000" dirty="0"/>
          </a:p>
        </p:txBody>
      </p:sp>
      <p:pic>
        <p:nvPicPr>
          <p:cNvPr id="5" name="Obrázek 4">
            <a:extLst>
              <a:ext uri="{FF2B5EF4-FFF2-40B4-BE49-F238E27FC236}">
                <a16:creationId xmlns:a16="http://schemas.microsoft.com/office/drawing/2014/main" id="{CC299DE9-D9FD-FDA7-5A31-30D75938129C}"/>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33537" y="6271282"/>
            <a:ext cx="1546175" cy="331417"/>
          </a:xfrm>
          <a:prstGeom prst="rect">
            <a:avLst/>
          </a:prstGeom>
        </p:spPr>
      </p:pic>
    </p:spTree>
    <p:extLst>
      <p:ext uri="{BB962C8B-B14F-4D97-AF65-F5344CB8AC3E}">
        <p14:creationId xmlns:p14="http://schemas.microsoft.com/office/powerpoint/2010/main" val="383659767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C2C3F0-8376-BEAA-47BD-D9603C1955AB}"/>
            </a:ext>
          </a:extLst>
        </p:cNvPr>
        <p:cNvGrpSpPr/>
        <p:nvPr/>
      </p:nvGrpSpPr>
      <p:grpSpPr>
        <a:xfrm>
          <a:off x="0" y="0"/>
          <a:ext cx="0" cy="0"/>
          <a:chOff x="0" y="0"/>
          <a:chExt cx="0" cy="0"/>
        </a:xfrm>
      </p:grpSpPr>
      <p:sp>
        <p:nvSpPr>
          <p:cNvPr id="12" name="Zástupný symbol pro číslo snímku 11">
            <a:extLst>
              <a:ext uri="{FF2B5EF4-FFF2-40B4-BE49-F238E27FC236}">
                <a16:creationId xmlns:a16="http://schemas.microsoft.com/office/drawing/2014/main" id="{67540519-7086-85B1-32F1-B60F72C959E5}"/>
              </a:ext>
            </a:extLst>
          </p:cNvPr>
          <p:cNvSpPr>
            <a:spLocks noGrp="1"/>
          </p:cNvSpPr>
          <p:nvPr>
            <p:ph type="sldNum" sz="quarter" idx="12"/>
          </p:nvPr>
        </p:nvSpPr>
        <p:spPr/>
        <p:txBody>
          <a:bodyPr/>
          <a:lstStyle/>
          <a:p>
            <a:pPr>
              <a:defRPr/>
            </a:pPr>
            <a:fld id="{7024234C-593B-4876-8D25-3853245F8A2D}" type="slidenum">
              <a:rPr lang="cs-CZ"/>
              <a:pPr>
                <a:defRPr/>
              </a:pPr>
              <a:t>18</a:t>
            </a:fld>
            <a:endParaRPr lang="cs-CZ" dirty="0"/>
          </a:p>
        </p:txBody>
      </p:sp>
      <p:sp>
        <p:nvSpPr>
          <p:cNvPr id="5127" name="Obdélník 13">
            <a:extLst>
              <a:ext uri="{FF2B5EF4-FFF2-40B4-BE49-F238E27FC236}">
                <a16:creationId xmlns:a16="http://schemas.microsoft.com/office/drawing/2014/main" id="{97C2B247-762E-61BB-CAAC-F848547307D9}"/>
              </a:ext>
            </a:extLst>
          </p:cNvPr>
          <p:cNvSpPr>
            <a:spLocks noChangeArrowheads="1"/>
          </p:cNvSpPr>
          <p:nvPr/>
        </p:nvSpPr>
        <p:spPr bwMode="auto">
          <a:xfrm>
            <a:off x="395536" y="279629"/>
            <a:ext cx="7992888" cy="60016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buNone/>
            </a:pPr>
            <a:r>
              <a:rPr lang="cs-CZ" sz="2000" b="1" dirty="0">
                <a:cs typeface="Arial" panose="020B0604020202020204" pitchFamily="34" charset="0"/>
              </a:rPr>
              <a:t>V oblasti BOZP je nutno mít k dispozici </a:t>
            </a:r>
          </a:p>
          <a:p>
            <a:pPr>
              <a:buNone/>
            </a:pPr>
            <a:r>
              <a:rPr lang="cs-CZ" sz="2000" b="1" dirty="0">
                <a:cs typeface="Arial" panose="020B0604020202020204" pitchFamily="34" charset="0"/>
              </a:rPr>
              <a:t>Průvodní dokumentaci, </a:t>
            </a:r>
            <a:r>
              <a:rPr lang="cs-CZ" sz="2000" dirty="0">
                <a:cs typeface="Arial" panose="020B0604020202020204" pitchFamily="34" charset="0"/>
              </a:rPr>
              <a:t>kterou je tvoří návod k obsluze, provozovatel by měl určit pověřenou nebo odpovědnou osobu, která za spotřebič odpovídá a byla </a:t>
            </a:r>
            <a:r>
              <a:rPr lang="cs-CZ" sz="2000" b="1" dirty="0">
                <a:cs typeface="Arial" panose="020B0604020202020204" pitchFamily="34" charset="0"/>
              </a:rPr>
              <a:t>písemně pověřena </a:t>
            </a:r>
            <a:r>
              <a:rPr lang="cs-CZ" sz="2000" dirty="0">
                <a:cs typeface="Arial" panose="020B0604020202020204" pitchFamily="34" charset="0"/>
              </a:rPr>
              <a:t>ovládáním zařízení. Jedná se vždy o zařízení, které je složitější na obsluhu (například keramická pec, konvektomaty, stroje a zařízení zejména v dílnách základních a středních škol. </a:t>
            </a:r>
            <a:endParaRPr lang="cs-CZ" sz="2000" b="1" dirty="0">
              <a:cs typeface="Arial" panose="020B0604020202020204" pitchFamily="34" charset="0"/>
            </a:endParaRPr>
          </a:p>
          <a:p>
            <a:pPr>
              <a:buNone/>
            </a:pPr>
            <a:r>
              <a:rPr lang="cs-CZ" sz="2000" dirty="0">
                <a:cs typeface="Arial" panose="020B0604020202020204" pitchFamily="34" charset="0"/>
              </a:rPr>
              <a:t>Při stanovení možnosti ovládání ze strany žáků v rámci výuky, je nutno </a:t>
            </a:r>
            <a:r>
              <a:rPr lang="cs-CZ" sz="2000" b="1" dirty="0">
                <a:cs typeface="Arial" panose="020B0604020202020204" pitchFamily="34" charset="0"/>
              </a:rPr>
              <a:t>respektovat věkovou hranici pro ovládání a používání. </a:t>
            </a:r>
            <a:r>
              <a:rPr lang="cs-CZ" sz="2000" dirty="0">
                <a:cs typeface="Arial" panose="020B0604020202020204" pitchFamily="34" charset="0"/>
              </a:rPr>
              <a:t>Tato hranice je zpravidla uvedena v návodu k použití. </a:t>
            </a:r>
          </a:p>
          <a:p>
            <a:pPr>
              <a:buNone/>
            </a:pPr>
            <a:r>
              <a:rPr lang="cs-CZ" sz="2000" dirty="0">
                <a:cs typeface="Arial" panose="020B0604020202020204" pitchFamily="34" charset="0"/>
              </a:rPr>
              <a:t>Před zahájením výuky pedagog </a:t>
            </a:r>
            <a:r>
              <a:rPr lang="cs-CZ" sz="2000" b="1" dirty="0">
                <a:cs typeface="Arial" panose="020B0604020202020204" pitchFamily="34" charset="0"/>
              </a:rPr>
              <a:t>prokazatelně seznámí žáky </a:t>
            </a:r>
            <a:r>
              <a:rPr lang="cs-CZ" sz="2000" dirty="0">
                <a:cs typeface="Arial" panose="020B0604020202020204" pitchFamily="34" charset="0"/>
              </a:rPr>
              <a:t>s obsluhou, </a:t>
            </a:r>
            <a:r>
              <a:rPr lang="cs-CZ" sz="2000" b="1" dirty="0">
                <a:cs typeface="Arial" panose="020B0604020202020204" pitchFamily="34" charset="0"/>
              </a:rPr>
              <a:t>bezpečnostními prvky pro odpojení z provozu. </a:t>
            </a:r>
            <a:r>
              <a:rPr lang="cs-CZ" sz="2000" dirty="0">
                <a:cs typeface="Arial" panose="020B0604020202020204" pitchFamily="34" charset="0"/>
              </a:rPr>
              <a:t>Tlačítka pro zastavení stroje, zařízení musí být </a:t>
            </a:r>
            <a:r>
              <a:rPr lang="cs-CZ" sz="2000" b="1" dirty="0">
                <a:cs typeface="Arial" panose="020B0604020202020204" pitchFamily="34" charset="0"/>
              </a:rPr>
              <a:t>trvale dostupná bez omezení přístupu.</a:t>
            </a:r>
            <a:r>
              <a:rPr lang="cs-CZ" sz="2000" dirty="0">
                <a:cs typeface="Arial" panose="020B0604020202020204" pitchFamily="34" charset="0"/>
              </a:rPr>
              <a:t> </a:t>
            </a:r>
          </a:p>
          <a:p>
            <a:pPr>
              <a:buNone/>
            </a:pPr>
            <a:r>
              <a:rPr lang="cs-CZ" altLang="cs-CZ" sz="2000" dirty="0">
                <a:cs typeface="Arial" panose="020B0604020202020204" pitchFamily="34" charset="0"/>
              </a:rPr>
              <a:t>Odpovědná osoba musí mít k </a:t>
            </a:r>
            <a:r>
              <a:rPr lang="cs-CZ" altLang="cs-CZ" sz="2000" b="1" dirty="0">
                <a:cs typeface="Arial" panose="020B0604020202020204" pitchFamily="34" charset="0"/>
              </a:rPr>
              <a:t>dispozici doklady </a:t>
            </a:r>
            <a:r>
              <a:rPr lang="cs-CZ" altLang="cs-CZ" sz="2000" dirty="0">
                <a:cs typeface="Arial" panose="020B0604020202020204" pitchFamily="34" charset="0"/>
              </a:rPr>
              <a:t>o revizích, kontrolách, zkouškách, předepsané údržbě (viz návod k použití), opravné údržbě apod.</a:t>
            </a:r>
          </a:p>
          <a:p>
            <a:pPr>
              <a:buNone/>
            </a:pPr>
            <a:r>
              <a:rPr lang="cs-CZ" altLang="cs-CZ" sz="2000" dirty="0">
                <a:cs typeface="Arial" panose="020B0604020202020204" pitchFamily="34" charset="0"/>
              </a:rPr>
              <a:t>Doporučuje se například umístit na stroj, zařízení QR kód, který odkáže na kapitolu návodu nebo pokynu pro obsluhu, údržbu.</a:t>
            </a:r>
          </a:p>
          <a:p>
            <a:pPr>
              <a:buNone/>
            </a:pPr>
            <a:r>
              <a:rPr lang="cs-CZ" altLang="cs-CZ" sz="2000" dirty="0">
                <a:cs typeface="Arial" panose="020B0604020202020204" pitchFamily="34" charset="0"/>
              </a:rPr>
              <a:t>Na zařízení se nesmí pracovat bez předepsaných </a:t>
            </a:r>
            <a:r>
              <a:rPr lang="cs-CZ" altLang="cs-CZ" sz="2000" b="1" dirty="0">
                <a:cs typeface="Arial" panose="020B0604020202020204" pitchFamily="34" charset="0"/>
              </a:rPr>
              <a:t>osobních ochranných pracovních </a:t>
            </a:r>
            <a:r>
              <a:rPr lang="cs-CZ" altLang="cs-CZ" sz="2000" b="1">
                <a:cs typeface="Arial" panose="020B0604020202020204" pitchFamily="34" charset="0"/>
              </a:rPr>
              <a:t>proštředků</a:t>
            </a:r>
            <a:r>
              <a:rPr lang="cs-CZ" altLang="cs-CZ" sz="2000">
                <a:cs typeface="Arial" panose="020B0604020202020204" pitchFamily="34" charset="0"/>
              </a:rPr>
              <a:t>   </a:t>
            </a:r>
            <a:endParaRPr lang="cs-CZ" altLang="cs-CZ" sz="2000" dirty="0"/>
          </a:p>
        </p:txBody>
      </p:sp>
      <p:pic>
        <p:nvPicPr>
          <p:cNvPr id="5" name="Obrázek 4">
            <a:extLst>
              <a:ext uri="{FF2B5EF4-FFF2-40B4-BE49-F238E27FC236}">
                <a16:creationId xmlns:a16="http://schemas.microsoft.com/office/drawing/2014/main" id="{F471D9F7-9220-328F-5EEB-6A8C9815AD80}"/>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33537" y="6271282"/>
            <a:ext cx="1546175" cy="331417"/>
          </a:xfrm>
          <a:prstGeom prst="rect">
            <a:avLst/>
          </a:prstGeom>
        </p:spPr>
      </p:pic>
    </p:spTree>
    <p:extLst>
      <p:ext uri="{BB962C8B-B14F-4D97-AF65-F5344CB8AC3E}">
        <p14:creationId xmlns:p14="http://schemas.microsoft.com/office/powerpoint/2010/main" val="25741509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CD79E5-9C81-0F25-BB5C-812801086475}"/>
            </a:ext>
          </a:extLst>
        </p:cNvPr>
        <p:cNvGrpSpPr/>
        <p:nvPr/>
      </p:nvGrpSpPr>
      <p:grpSpPr>
        <a:xfrm>
          <a:off x="0" y="0"/>
          <a:ext cx="0" cy="0"/>
          <a:chOff x="0" y="0"/>
          <a:chExt cx="0" cy="0"/>
        </a:xfrm>
      </p:grpSpPr>
      <p:sp>
        <p:nvSpPr>
          <p:cNvPr id="12" name="Zástupný symbol pro číslo snímku 11">
            <a:extLst>
              <a:ext uri="{FF2B5EF4-FFF2-40B4-BE49-F238E27FC236}">
                <a16:creationId xmlns:a16="http://schemas.microsoft.com/office/drawing/2014/main" id="{6A7D9C83-42B9-2170-EDE6-AEDD8238658B}"/>
              </a:ext>
            </a:extLst>
          </p:cNvPr>
          <p:cNvSpPr>
            <a:spLocks noGrp="1"/>
          </p:cNvSpPr>
          <p:nvPr>
            <p:ph type="sldNum" sz="quarter" idx="12"/>
          </p:nvPr>
        </p:nvSpPr>
        <p:spPr/>
        <p:txBody>
          <a:bodyPr/>
          <a:lstStyle/>
          <a:p>
            <a:pPr>
              <a:defRPr/>
            </a:pPr>
            <a:fld id="{21143408-25C6-45A4-A3A2-6CC8C9DCC26E}" type="slidenum">
              <a:rPr lang="cs-CZ"/>
              <a:pPr>
                <a:defRPr/>
              </a:pPr>
              <a:t>2</a:t>
            </a:fld>
            <a:endParaRPr lang="cs-CZ" dirty="0"/>
          </a:p>
        </p:txBody>
      </p:sp>
      <p:sp>
        <p:nvSpPr>
          <p:cNvPr id="19463" name="Obdélník 13">
            <a:extLst>
              <a:ext uri="{FF2B5EF4-FFF2-40B4-BE49-F238E27FC236}">
                <a16:creationId xmlns:a16="http://schemas.microsoft.com/office/drawing/2014/main" id="{5AE81BF7-4A5E-81EA-B972-D31D956B52EA}"/>
              </a:ext>
            </a:extLst>
          </p:cNvPr>
          <p:cNvSpPr>
            <a:spLocks noChangeArrowheads="1"/>
          </p:cNvSpPr>
          <p:nvPr/>
        </p:nvSpPr>
        <p:spPr bwMode="auto">
          <a:xfrm>
            <a:off x="323528" y="279629"/>
            <a:ext cx="8496944" cy="53245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buNone/>
            </a:pPr>
            <a:r>
              <a:rPr lang="cs-CZ" sz="2000" b="1" dirty="0"/>
              <a:t>Zákon 250/2021 Sb. – Vyhrazená technická zařízení</a:t>
            </a:r>
          </a:p>
          <a:p>
            <a:pPr eaLnBrk="1" hangingPunct="1">
              <a:spcBef>
                <a:spcPct val="0"/>
              </a:spcBef>
              <a:buFontTx/>
              <a:buNone/>
            </a:pPr>
            <a:r>
              <a:rPr lang="cs-CZ" altLang="cs-CZ" sz="2000" u="sng" dirty="0">
                <a:ea typeface="ＭＳ Ｐゴシック" pitchFamily="34" charset="-128"/>
              </a:rPr>
              <a:t>VTZ </a:t>
            </a:r>
            <a:r>
              <a:rPr lang="cs-CZ" altLang="cs-CZ" sz="2000" dirty="0">
                <a:ea typeface="ＭＳ Ｐゴシック" pitchFamily="34" charset="-128"/>
              </a:rPr>
              <a:t>je tlakové, zdvihací, elektrické nebo plynové zařízení, které mj. v důsledku nesprávného použití, výskytem provozních rizik nebo nedodržením podmínek bezpečného provozu představuje závažné riziko ohrožení života, zdraví a bezpečnosti fyzických osob.</a:t>
            </a:r>
          </a:p>
          <a:p>
            <a:pPr eaLnBrk="1" hangingPunct="1">
              <a:spcBef>
                <a:spcPct val="0"/>
              </a:spcBef>
              <a:buFontTx/>
              <a:buNone/>
            </a:pPr>
            <a:r>
              <a:rPr lang="cs-CZ" altLang="cs-CZ" sz="2000" u="sng" dirty="0">
                <a:ea typeface="ＭＳ Ｐゴシック" pitchFamily="34" charset="-128"/>
              </a:rPr>
              <a:t>Montáž, opravy, revize a zkoušky</a:t>
            </a:r>
            <a:r>
              <a:rPr lang="cs-CZ" altLang="cs-CZ" sz="2000" dirty="0">
                <a:ea typeface="ＭＳ Ｐゴシック" pitchFamily="34" charset="-128"/>
              </a:rPr>
              <a:t> VTZ mohou vykonávat pouze odborně způsobilé právnické osoby a podnikající fyzické osoby, které jsou držiteli oprávnění – 10 let + veřejně dostupná elektronická evidence.</a:t>
            </a:r>
          </a:p>
          <a:p>
            <a:pPr eaLnBrk="1" hangingPunct="1">
              <a:spcBef>
                <a:spcPct val="0"/>
              </a:spcBef>
              <a:buFontTx/>
              <a:buNone/>
            </a:pPr>
            <a:r>
              <a:rPr lang="cs-CZ" altLang="cs-CZ" sz="2000" u="sng" dirty="0">
                <a:ea typeface="ＭＳ Ｐゴシック" pitchFamily="34" charset="-128"/>
              </a:rPr>
              <a:t>Revize a zkoušky</a:t>
            </a:r>
            <a:r>
              <a:rPr lang="cs-CZ" altLang="cs-CZ" sz="2000" dirty="0">
                <a:ea typeface="ＭＳ Ｐゴシック" pitchFamily="34" charset="-128"/>
              </a:rPr>
              <a:t> mohou vykonávat pouze odborně způsobilé fyzické osoby, které jsou držiteli osvědčení – 5 let.</a:t>
            </a:r>
          </a:p>
          <a:p>
            <a:pPr eaLnBrk="1" hangingPunct="1">
              <a:spcBef>
                <a:spcPct val="0"/>
              </a:spcBef>
              <a:buNone/>
            </a:pPr>
            <a:r>
              <a:rPr lang="cs-CZ" altLang="cs-CZ" sz="2000" dirty="0">
                <a:ea typeface="ＭＳ Ｐゴシック" pitchFamily="34" charset="-128"/>
              </a:rPr>
              <a:t>Ostatní činnosti na VTZ mohou vykonávat odborně způsobilé osoby, které jsou držiteli dokladu o poučení nebo dokladu o úspěšném složení zkoušky – 3 roky. </a:t>
            </a:r>
          </a:p>
          <a:p>
            <a:pPr eaLnBrk="1" hangingPunct="1">
              <a:spcBef>
                <a:spcPct val="0"/>
              </a:spcBef>
              <a:buNone/>
            </a:pPr>
            <a:r>
              <a:rPr lang="cs-CZ" altLang="cs-CZ" sz="2000" dirty="0">
                <a:ea typeface="ＭＳ Ｐゴシック" pitchFamily="34" charset="-128"/>
              </a:rPr>
              <a:t>K plnění úkolů v oblasti bezpečnosti provozu VTZ zřídilo Ministerstvo práce a sociálních věcí </a:t>
            </a:r>
            <a:r>
              <a:rPr lang="cs-CZ" altLang="cs-CZ" sz="2000" u="sng" dirty="0">
                <a:ea typeface="ＭＳ Ｐゴシック" pitchFamily="34" charset="-128"/>
              </a:rPr>
              <a:t>Pověřenou organizaci</a:t>
            </a:r>
            <a:r>
              <a:rPr lang="cs-CZ" altLang="cs-CZ" sz="2000" dirty="0">
                <a:ea typeface="ＭＳ Ｐゴシック" pitchFamily="34" charset="-128"/>
              </a:rPr>
              <a:t>, která podává odborná stanoviska, provádí prohlídky a zkoušky u VTZ </a:t>
            </a:r>
            <a:r>
              <a:rPr lang="cs-CZ" altLang="cs-CZ" sz="2000" dirty="0">
                <a:latin typeface="Cambria" panose="02040503050406030204" pitchFamily="18" charset="0"/>
                <a:ea typeface="Cambria" panose="02040503050406030204" pitchFamily="18" charset="0"/>
              </a:rPr>
              <a:t>I</a:t>
            </a:r>
            <a:r>
              <a:rPr lang="cs-CZ" altLang="cs-CZ" sz="2000" dirty="0">
                <a:ea typeface="ＭＳ Ｐゴシック" pitchFamily="34" charset="-128"/>
              </a:rPr>
              <a:t>. třídy, prověřuje odbornou způsobilost právnických a fyzických osob k činnostem na VTZ.</a:t>
            </a:r>
          </a:p>
          <a:p>
            <a:pPr eaLnBrk="1" hangingPunct="1">
              <a:spcBef>
                <a:spcPct val="0"/>
              </a:spcBef>
              <a:buFontTx/>
              <a:buNone/>
            </a:pPr>
            <a:endParaRPr lang="cs-CZ" altLang="cs-CZ" sz="2000" dirty="0">
              <a:ea typeface="ＭＳ Ｐゴシック" pitchFamily="34" charset="-128"/>
            </a:endParaRPr>
          </a:p>
        </p:txBody>
      </p:sp>
      <p:pic>
        <p:nvPicPr>
          <p:cNvPr id="2" name="Obrázek 1">
            <a:extLst>
              <a:ext uri="{FF2B5EF4-FFF2-40B4-BE49-F238E27FC236}">
                <a16:creationId xmlns:a16="http://schemas.microsoft.com/office/drawing/2014/main" id="{068DDB18-F789-CF08-C01E-52D44B522DB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33537" y="6271282"/>
            <a:ext cx="1546175" cy="331417"/>
          </a:xfrm>
          <a:prstGeom prst="rect">
            <a:avLst/>
          </a:prstGeom>
        </p:spPr>
      </p:pic>
    </p:spTree>
    <p:extLst>
      <p:ext uri="{BB962C8B-B14F-4D97-AF65-F5344CB8AC3E}">
        <p14:creationId xmlns:p14="http://schemas.microsoft.com/office/powerpoint/2010/main" val="6185952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63" name="Obdélník 13"/>
          <p:cNvSpPr>
            <a:spLocks noChangeArrowheads="1"/>
          </p:cNvSpPr>
          <p:nvPr/>
        </p:nvSpPr>
        <p:spPr bwMode="auto">
          <a:xfrm>
            <a:off x="335434" y="279337"/>
            <a:ext cx="8496944" cy="58785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buNone/>
            </a:pPr>
            <a:r>
              <a:rPr lang="cs-CZ" sz="2000" b="1" dirty="0"/>
              <a:t>NV 190/2022 Sb. – Vyhrazená elektrická zařízení</a:t>
            </a:r>
          </a:p>
          <a:p>
            <a:pPr>
              <a:buNone/>
            </a:pPr>
            <a:r>
              <a:rPr lang="cs-CZ" sz="2000" u="sng" dirty="0"/>
              <a:t>VEZ jsou</a:t>
            </a:r>
            <a:r>
              <a:rPr lang="cs-CZ" sz="2000" dirty="0"/>
              <a:t> </a:t>
            </a:r>
          </a:p>
          <a:p>
            <a:pPr>
              <a:buNone/>
            </a:pPr>
            <a:r>
              <a:rPr lang="cs-CZ" sz="2000" dirty="0"/>
              <a:t>zařízení, která představují zvýšenou míru ohrožení života, zdraví a bezpečnosti fyzických osob, a to elektrická zařízení pro výrobu, rozvod a odběr elektrické energie, </a:t>
            </a:r>
            <a:r>
              <a:rPr lang="cs-CZ" sz="2000" u="sng" dirty="0"/>
              <a:t>elektrické instalace staveb a technologií</a:t>
            </a:r>
            <a:r>
              <a:rPr lang="cs-CZ" sz="2000" dirty="0"/>
              <a:t> a zařízení určená k ochraně před účinky atmosférické nebo statické elektřiny.</a:t>
            </a:r>
          </a:p>
          <a:p>
            <a:pPr>
              <a:buNone/>
            </a:pPr>
            <a:r>
              <a:rPr lang="cs-CZ" sz="2000" u="sng" dirty="0"/>
              <a:t>VEZ nejsou</a:t>
            </a:r>
          </a:p>
          <a:p>
            <a:pPr>
              <a:buNone/>
            </a:pPr>
            <a:r>
              <a:rPr lang="cs-CZ" sz="2000" dirty="0"/>
              <a:t>a) ruční elektromechanické nářadí, elektronické přístroje a elektrické spotřebiče do napětí 400 V včetně, pokud nejsou určené pro pevné připojení k síti,</a:t>
            </a:r>
          </a:p>
          <a:p>
            <a:pPr>
              <a:buNone/>
            </a:pPr>
            <a:r>
              <a:rPr lang="cs-CZ" sz="2000" dirty="0"/>
              <a:t>b) prodlužovací šňůry a odpojitelné přívody,</a:t>
            </a:r>
          </a:p>
          <a:p>
            <a:pPr>
              <a:buNone/>
            </a:pPr>
            <a:r>
              <a:rPr lang="cs-CZ" sz="2000" dirty="0"/>
              <a:t>c) zdravotnické elektrické přístroje (ČSN EN 60601-1 ed. 2),</a:t>
            </a:r>
          </a:p>
          <a:p>
            <a:pPr>
              <a:buNone/>
            </a:pPr>
            <a:r>
              <a:rPr lang="cs-CZ" sz="2000" dirty="0"/>
              <a:t>d) elektrické zařízení strojního zařízení (ČSN EN 60204-1 ed. 3),</a:t>
            </a:r>
          </a:p>
          <a:p>
            <a:pPr>
              <a:buNone/>
            </a:pPr>
            <a:r>
              <a:rPr lang="cs-CZ" sz="2000" dirty="0"/>
              <a:t>e) elektrická zařízení a instalace s charaktery proudu nebo napětí, které nepředstavují zvýšenou míru ohrožení života, zdraví a bezpečnosti fyzických osob, pokud nejsou určeny k použití v prostředí s nebezpečím výbuchu plynů, par nebo prachů.</a:t>
            </a:r>
          </a:p>
          <a:p>
            <a:pPr>
              <a:buNone/>
            </a:pPr>
            <a:endParaRPr lang="cs-CZ" sz="2000" dirty="0"/>
          </a:p>
        </p:txBody>
      </p:sp>
      <p:sp>
        <p:nvSpPr>
          <p:cNvPr id="12" name="Zástupný symbol pro číslo snímku 11"/>
          <p:cNvSpPr>
            <a:spLocks noGrp="1"/>
          </p:cNvSpPr>
          <p:nvPr>
            <p:ph type="sldNum" sz="quarter" idx="12"/>
          </p:nvPr>
        </p:nvSpPr>
        <p:spPr/>
        <p:txBody>
          <a:bodyPr/>
          <a:lstStyle/>
          <a:p>
            <a:pPr>
              <a:defRPr/>
            </a:pPr>
            <a:fld id="{21143408-25C6-45A4-A3A2-6CC8C9DCC26E}" type="slidenum">
              <a:rPr lang="cs-CZ"/>
              <a:pPr>
                <a:defRPr/>
              </a:pPr>
              <a:t>3</a:t>
            </a:fld>
            <a:endParaRPr lang="cs-CZ" dirty="0"/>
          </a:p>
        </p:txBody>
      </p:sp>
      <p:pic>
        <p:nvPicPr>
          <p:cNvPr id="4" name="Obrázek 3">
            <a:extLst>
              <a:ext uri="{FF2B5EF4-FFF2-40B4-BE49-F238E27FC236}">
                <a16:creationId xmlns:a16="http://schemas.microsoft.com/office/drawing/2014/main" id="{B4738C0C-A7EC-6356-8045-971355DDEE14}"/>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33537" y="6271282"/>
            <a:ext cx="1546175" cy="331417"/>
          </a:xfrm>
          <a:prstGeom prst="rect">
            <a:avLst/>
          </a:prstGeom>
        </p:spPr>
      </p:pic>
    </p:spTree>
    <p:extLst>
      <p:ext uri="{BB962C8B-B14F-4D97-AF65-F5344CB8AC3E}">
        <p14:creationId xmlns:p14="http://schemas.microsoft.com/office/powerpoint/2010/main" val="21196233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47EDB6-625E-368B-28B4-3EBE5938226E}"/>
            </a:ext>
          </a:extLst>
        </p:cNvPr>
        <p:cNvGrpSpPr/>
        <p:nvPr/>
      </p:nvGrpSpPr>
      <p:grpSpPr>
        <a:xfrm>
          <a:off x="0" y="0"/>
          <a:ext cx="0" cy="0"/>
          <a:chOff x="0" y="0"/>
          <a:chExt cx="0" cy="0"/>
        </a:xfrm>
      </p:grpSpPr>
      <p:sp>
        <p:nvSpPr>
          <p:cNvPr id="19463" name="Obdélník 13">
            <a:extLst>
              <a:ext uri="{FF2B5EF4-FFF2-40B4-BE49-F238E27FC236}">
                <a16:creationId xmlns:a16="http://schemas.microsoft.com/office/drawing/2014/main" id="{ED147C69-EB58-222B-B00B-AD4700876073}"/>
              </a:ext>
            </a:extLst>
          </p:cNvPr>
          <p:cNvSpPr>
            <a:spLocks noChangeArrowheads="1"/>
          </p:cNvSpPr>
          <p:nvPr/>
        </p:nvSpPr>
        <p:spPr bwMode="auto">
          <a:xfrm>
            <a:off x="335434" y="279337"/>
            <a:ext cx="8496944" cy="52629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buNone/>
            </a:pPr>
            <a:r>
              <a:rPr lang="cs-CZ" sz="2000" b="1" dirty="0"/>
              <a:t>NV 190/2022 Sb. – příloha 4 </a:t>
            </a:r>
            <a:r>
              <a:rPr lang="cs-CZ" sz="2000" b="1" u="sng" dirty="0"/>
              <a:t>Lhůty revizí</a:t>
            </a:r>
          </a:p>
          <a:p>
            <a:pPr>
              <a:buNone/>
            </a:pPr>
            <a:r>
              <a:rPr lang="cs-CZ" sz="2000" u="sng" dirty="0"/>
              <a:t>Podle objektu a prostoru:</a:t>
            </a:r>
            <a:r>
              <a:rPr lang="cs-CZ" sz="2000" dirty="0"/>
              <a:t>					Revizní lhůty</a:t>
            </a:r>
          </a:p>
          <a:p>
            <a:pPr>
              <a:buNone/>
            </a:pPr>
            <a:r>
              <a:rPr lang="cs-CZ" sz="2000" dirty="0"/>
              <a:t>V objektech určených pro administrativní činnost			5 let</a:t>
            </a:r>
          </a:p>
          <a:p>
            <a:pPr>
              <a:spcBef>
                <a:spcPts val="0"/>
              </a:spcBef>
              <a:buNone/>
            </a:pPr>
            <a:r>
              <a:rPr lang="cs-CZ" sz="2000" dirty="0"/>
              <a:t>V objektech určených pro výrobu, vzdělávání, 			</a:t>
            </a:r>
          </a:p>
          <a:p>
            <a:pPr>
              <a:spcBef>
                <a:spcPts val="0"/>
              </a:spcBef>
              <a:buNone/>
            </a:pPr>
            <a:r>
              <a:rPr lang="cs-CZ" sz="2000" dirty="0"/>
              <a:t>ubytování a lékařské účely						3 roky</a:t>
            </a:r>
            <a:br>
              <a:rPr lang="cs-CZ" sz="2000" dirty="0"/>
            </a:br>
            <a:r>
              <a:rPr lang="cs-CZ" sz="2000" dirty="0"/>
              <a:t>V objektu, podle PBŘ více než 200 osob				2 roky</a:t>
            </a:r>
          </a:p>
          <a:p>
            <a:pPr>
              <a:buNone/>
            </a:pPr>
            <a:r>
              <a:rPr lang="cs-CZ" sz="2000" dirty="0"/>
              <a:t>Prozatímní zařízení stavenišť					0,5 roku</a:t>
            </a:r>
          </a:p>
          <a:p>
            <a:pPr>
              <a:buNone/>
            </a:pPr>
            <a:r>
              <a:rPr lang="cs-CZ" sz="2000" dirty="0"/>
              <a:t>Pojízdné a převozné prostředky					1 rok</a:t>
            </a:r>
          </a:p>
          <a:p>
            <a:pPr>
              <a:buNone/>
            </a:pPr>
            <a:r>
              <a:rPr lang="cs-CZ" sz="2000" dirty="0"/>
              <a:t>Prostory s nebezpečím požáru a výbuchu				3 roky</a:t>
            </a:r>
          </a:p>
          <a:p>
            <a:pPr>
              <a:spcBef>
                <a:spcPts val="0"/>
              </a:spcBef>
              <a:buNone/>
            </a:pPr>
            <a:r>
              <a:rPr lang="cs-CZ" sz="2000" dirty="0"/>
              <a:t>Prostory mokré a s trvalým výskytem</a:t>
            </a:r>
          </a:p>
          <a:p>
            <a:pPr>
              <a:spcBef>
                <a:spcPts val="0"/>
              </a:spcBef>
              <a:buNone/>
            </a:pPr>
            <a:r>
              <a:rPr lang="cs-CZ" sz="2000" dirty="0"/>
              <a:t>korozivních a znečišťujících látek					1 rok</a:t>
            </a:r>
          </a:p>
          <a:p>
            <a:pPr>
              <a:buNone/>
            </a:pPr>
            <a:endParaRPr lang="cs-CZ" sz="2000" dirty="0"/>
          </a:p>
          <a:p>
            <a:pPr>
              <a:buNone/>
            </a:pPr>
            <a:r>
              <a:rPr lang="cs-CZ" sz="2000" dirty="0"/>
              <a:t>Ochrana před účinky atmosférické a statické elektřiny:</a:t>
            </a:r>
          </a:p>
          <a:p>
            <a:pPr>
              <a:buNone/>
            </a:pPr>
            <a:r>
              <a:rPr lang="cs-CZ" sz="2000" dirty="0"/>
              <a:t>LPS chránící kritické systémy					2 roky</a:t>
            </a:r>
          </a:p>
          <a:p>
            <a:pPr>
              <a:buNone/>
            </a:pPr>
            <a:r>
              <a:rPr lang="cs-CZ" sz="2000" dirty="0"/>
              <a:t>LPS chránící ostatní objekty nebo zařízení				4 roky</a:t>
            </a:r>
          </a:p>
        </p:txBody>
      </p:sp>
      <p:sp>
        <p:nvSpPr>
          <p:cNvPr id="12" name="Zástupný symbol pro číslo snímku 11">
            <a:extLst>
              <a:ext uri="{FF2B5EF4-FFF2-40B4-BE49-F238E27FC236}">
                <a16:creationId xmlns:a16="http://schemas.microsoft.com/office/drawing/2014/main" id="{44B440DE-F362-AFAB-C04F-8EC7C5134A60}"/>
              </a:ext>
            </a:extLst>
          </p:cNvPr>
          <p:cNvSpPr>
            <a:spLocks noGrp="1"/>
          </p:cNvSpPr>
          <p:nvPr>
            <p:ph type="sldNum" sz="quarter" idx="12"/>
          </p:nvPr>
        </p:nvSpPr>
        <p:spPr/>
        <p:txBody>
          <a:bodyPr/>
          <a:lstStyle/>
          <a:p>
            <a:pPr>
              <a:defRPr/>
            </a:pPr>
            <a:fld id="{21143408-25C6-45A4-A3A2-6CC8C9DCC26E}" type="slidenum">
              <a:rPr lang="cs-CZ"/>
              <a:pPr>
                <a:defRPr/>
              </a:pPr>
              <a:t>4</a:t>
            </a:fld>
            <a:endParaRPr lang="cs-CZ" dirty="0"/>
          </a:p>
        </p:txBody>
      </p:sp>
      <p:pic>
        <p:nvPicPr>
          <p:cNvPr id="4" name="Obrázek 3">
            <a:extLst>
              <a:ext uri="{FF2B5EF4-FFF2-40B4-BE49-F238E27FC236}">
                <a16:creationId xmlns:a16="http://schemas.microsoft.com/office/drawing/2014/main" id="{3C0EB85A-F579-02BC-6155-4729B5F717B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33537" y="6271282"/>
            <a:ext cx="1546175" cy="331417"/>
          </a:xfrm>
          <a:prstGeom prst="rect">
            <a:avLst/>
          </a:prstGeom>
        </p:spPr>
      </p:pic>
    </p:spTree>
    <p:extLst>
      <p:ext uri="{BB962C8B-B14F-4D97-AF65-F5344CB8AC3E}">
        <p14:creationId xmlns:p14="http://schemas.microsoft.com/office/powerpoint/2010/main" val="25517074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A762D6-A670-56C9-9299-D48CBFB3DA5E}"/>
            </a:ext>
          </a:extLst>
        </p:cNvPr>
        <p:cNvGrpSpPr/>
        <p:nvPr/>
      </p:nvGrpSpPr>
      <p:grpSpPr>
        <a:xfrm>
          <a:off x="0" y="0"/>
          <a:ext cx="0" cy="0"/>
          <a:chOff x="0" y="0"/>
          <a:chExt cx="0" cy="0"/>
        </a:xfrm>
      </p:grpSpPr>
      <p:sp>
        <p:nvSpPr>
          <p:cNvPr id="12" name="Zástupný symbol pro číslo snímku 11">
            <a:extLst>
              <a:ext uri="{FF2B5EF4-FFF2-40B4-BE49-F238E27FC236}">
                <a16:creationId xmlns:a16="http://schemas.microsoft.com/office/drawing/2014/main" id="{33E484B7-D9C2-0E16-E055-1DC867E8ED85}"/>
              </a:ext>
            </a:extLst>
          </p:cNvPr>
          <p:cNvSpPr>
            <a:spLocks noGrp="1"/>
          </p:cNvSpPr>
          <p:nvPr>
            <p:ph type="sldNum" sz="quarter" idx="12"/>
          </p:nvPr>
        </p:nvSpPr>
        <p:spPr/>
        <p:txBody>
          <a:bodyPr/>
          <a:lstStyle/>
          <a:p>
            <a:pPr>
              <a:defRPr/>
            </a:pPr>
            <a:fld id="{21143408-25C6-45A4-A3A2-6CC8C9DCC26E}" type="slidenum">
              <a:rPr lang="cs-CZ"/>
              <a:pPr>
                <a:defRPr/>
              </a:pPr>
              <a:t>5</a:t>
            </a:fld>
            <a:endParaRPr lang="cs-CZ" dirty="0"/>
          </a:p>
        </p:txBody>
      </p:sp>
      <p:pic>
        <p:nvPicPr>
          <p:cNvPr id="4" name="Obrázek 3">
            <a:extLst>
              <a:ext uri="{FF2B5EF4-FFF2-40B4-BE49-F238E27FC236}">
                <a16:creationId xmlns:a16="http://schemas.microsoft.com/office/drawing/2014/main" id="{19CFDC66-D907-F157-BC01-3EC7FDF7DFEB}"/>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33537" y="6271282"/>
            <a:ext cx="1546175" cy="331417"/>
          </a:xfrm>
          <a:prstGeom prst="rect">
            <a:avLst/>
          </a:prstGeom>
        </p:spPr>
      </p:pic>
      <p:sp>
        <p:nvSpPr>
          <p:cNvPr id="2" name="Obdélník 13">
            <a:extLst>
              <a:ext uri="{FF2B5EF4-FFF2-40B4-BE49-F238E27FC236}">
                <a16:creationId xmlns:a16="http://schemas.microsoft.com/office/drawing/2014/main" id="{79D5B65A-B87D-346E-2856-A3AA2167AD8C}"/>
              </a:ext>
            </a:extLst>
          </p:cNvPr>
          <p:cNvSpPr>
            <a:spLocks noChangeArrowheads="1"/>
          </p:cNvSpPr>
          <p:nvPr/>
        </p:nvSpPr>
        <p:spPr bwMode="auto">
          <a:xfrm>
            <a:off x="340169" y="255301"/>
            <a:ext cx="8496944" cy="44012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buNone/>
            </a:pPr>
            <a:r>
              <a:rPr lang="cs-CZ" sz="2000" b="1" dirty="0"/>
              <a:t>NV 194/2022 Sb. – Odborná způsobilost k výkonu činností na elektrických zařízeních</a:t>
            </a:r>
            <a:endParaRPr lang="cs-CZ" altLang="cs-CZ" sz="2000" dirty="0">
              <a:ea typeface="ＭＳ Ｐゴシック" pitchFamily="34" charset="-128"/>
            </a:endParaRPr>
          </a:p>
          <a:p>
            <a:pPr>
              <a:buNone/>
            </a:pPr>
            <a:r>
              <a:rPr lang="cs-CZ" altLang="cs-CZ" sz="2000" dirty="0">
                <a:ea typeface="ＭＳ Ｐゴシック" pitchFamily="34" charset="-128"/>
              </a:rPr>
              <a:t>Vyhláška 50/1978 Sb.			NV 194/2022 Sb.</a:t>
            </a:r>
          </a:p>
          <a:p>
            <a:pPr>
              <a:buNone/>
            </a:pPr>
            <a:r>
              <a:rPr lang="cs-CZ" sz="2000" dirty="0">
                <a:ea typeface="ＭＳ Ｐゴシック" pitchFamily="34" charset="-128"/>
              </a:rPr>
              <a:t>§3 pracovník seznámený		</a:t>
            </a:r>
          </a:p>
          <a:p>
            <a:pPr>
              <a:buNone/>
            </a:pPr>
            <a:r>
              <a:rPr lang="cs-CZ" sz="2000" dirty="0">
                <a:ea typeface="ＭＳ Ｐゴシック" pitchFamily="34" charset="-128"/>
              </a:rPr>
              <a:t>§4 pracovník poučený			§4 osoba poučená</a:t>
            </a:r>
          </a:p>
          <a:p>
            <a:pPr>
              <a:buNone/>
            </a:pPr>
            <a:r>
              <a:rPr lang="cs-CZ" sz="2000" dirty="0">
                <a:ea typeface="ＭＳ Ｐゴシック" pitchFamily="34" charset="-128"/>
              </a:rPr>
              <a:t>§5 pracovník znalý			§5 osoba znalá</a:t>
            </a:r>
          </a:p>
          <a:p>
            <a:pPr>
              <a:buNone/>
            </a:pPr>
            <a:r>
              <a:rPr lang="cs-CZ" sz="2000" dirty="0">
                <a:ea typeface="ＭＳ Ｐゴシック" pitchFamily="34" charset="-128"/>
              </a:rPr>
              <a:t>§6 pracovník pro samostatnou činnost	§6 elektrotechnik</a:t>
            </a:r>
          </a:p>
          <a:p>
            <a:pPr>
              <a:buNone/>
            </a:pPr>
            <a:r>
              <a:rPr lang="cs-CZ" sz="2000" dirty="0">
                <a:ea typeface="ＭＳ Ｐゴシック" pitchFamily="34" charset="-128"/>
              </a:rPr>
              <a:t>§7 pracovník pro řízení činnosti		§7 vedoucí elektrotechnik</a:t>
            </a:r>
          </a:p>
          <a:p>
            <a:pPr>
              <a:buNone/>
            </a:pPr>
            <a:r>
              <a:rPr lang="cs-CZ" sz="2000" dirty="0">
                <a:ea typeface="ＭＳ Ｐゴシック" pitchFamily="34" charset="-128"/>
              </a:rPr>
              <a:t>§8 pracovník pro řízení provozu	</a:t>
            </a:r>
          </a:p>
          <a:p>
            <a:pPr>
              <a:buNone/>
            </a:pPr>
            <a:r>
              <a:rPr lang="cs-CZ" sz="2000" dirty="0">
                <a:ea typeface="ＭＳ Ｐゴシック" pitchFamily="34" charset="-128"/>
              </a:rPr>
              <a:t>§9 revizní technik			§8 revizní technik</a:t>
            </a:r>
          </a:p>
          <a:p>
            <a:pPr>
              <a:buNone/>
            </a:pPr>
            <a:r>
              <a:rPr lang="cs-CZ" sz="2000" dirty="0">
                <a:ea typeface="ＭＳ Ｐゴシック" pitchFamily="34" charset="-128"/>
              </a:rPr>
              <a:t>§10 projektant EZ			</a:t>
            </a:r>
          </a:p>
          <a:p>
            <a:pPr>
              <a:buNone/>
            </a:pPr>
            <a:r>
              <a:rPr lang="cs-CZ" sz="2000" dirty="0">
                <a:ea typeface="ＭＳ Ｐゴシック" pitchFamily="34" charset="-128"/>
              </a:rPr>
              <a:t>§11 kvalifikace ve zvláštních případech	</a:t>
            </a:r>
          </a:p>
        </p:txBody>
      </p:sp>
      <p:cxnSp>
        <p:nvCxnSpPr>
          <p:cNvPr id="3" name="Přímá spojnice 2">
            <a:extLst>
              <a:ext uri="{FF2B5EF4-FFF2-40B4-BE49-F238E27FC236}">
                <a16:creationId xmlns:a16="http://schemas.microsoft.com/office/drawing/2014/main" id="{A32E7A10-7EF2-F6CE-B780-827161AC8CDD}"/>
              </a:ext>
            </a:extLst>
          </p:cNvPr>
          <p:cNvCxnSpPr/>
          <p:nvPr/>
        </p:nvCxnSpPr>
        <p:spPr bwMode="auto">
          <a:xfrm>
            <a:off x="340169" y="1124744"/>
            <a:ext cx="2664296" cy="0"/>
          </a:xfrm>
          <a:prstGeom prst="line">
            <a:avLst/>
          </a:prstGeom>
          <a:solidFill>
            <a:schemeClr val="accent1"/>
          </a:solidFill>
          <a:ln w="28575" cap="flat" cmpd="sng" algn="ctr">
            <a:solidFill>
              <a:srgbClr val="FF0000"/>
            </a:solidFill>
            <a:prstDash val="solid"/>
            <a:round/>
            <a:headEnd type="none" w="med" len="med"/>
            <a:tailEnd type="none" w="med" len="med"/>
          </a:ln>
          <a:effectLst/>
        </p:spPr>
      </p:cxnSp>
      <p:cxnSp>
        <p:nvCxnSpPr>
          <p:cNvPr id="6" name="Přímá spojnice 5">
            <a:extLst>
              <a:ext uri="{FF2B5EF4-FFF2-40B4-BE49-F238E27FC236}">
                <a16:creationId xmlns:a16="http://schemas.microsoft.com/office/drawing/2014/main" id="{FFC11F16-5D1A-AA2C-7298-D2C73677646D}"/>
              </a:ext>
            </a:extLst>
          </p:cNvPr>
          <p:cNvCxnSpPr/>
          <p:nvPr/>
        </p:nvCxnSpPr>
        <p:spPr bwMode="auto">
          <a:xfrm>
            <a:off x="4860032" y="1340768"/>
            <a:ext cx="2088232" cy="0"/>
          </a:xfrm>
          <a:prstGeom prst="line">
            <a:avLst/>
          </a:prstGeom>
          <a:solidFill>
            <a:schemeClr val="accent1"/>
          </a:solidFill>
          <a:ln w="28575" cap="flat" cmpd="sng" algn="ctr">
            <a:solidFill>
              <a:srgbClr val="00B050"/>
            </a:solidFill>
            <a:prstDash val="solid"/>
            <a:round/>
            <a:headEnd type="none" w="med" len="med"/>
            <a:tailEnd type="none" w="med" len="med"/>
          </a:ln>
          <a:effectLst/>
        </p:spPr>
      </p:cxnSp>
    </p:spTree>
    <p:extLst>
      <p:ext uri="{BB962C8B-B14F-4D97-AF65-F5344CB8AC3E}">
        <p14:creationId xmlns:p14="http://schemas.microsoft.com/office/powerpoint/2010/main" val="102325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88AAD5-FE55-CD00-B4DB-44D9B4BE908E}"/>
            </a:ext>
          </a:extLst>
        </p:cNvPr>
        <p:cNvGrpSpPr/>
        <p:nvPr/>
      </p:nvGrpSpPr>
      <p:grpSpPr>
        <a:xfrm>
          <a:off x="0" y="0"/>
          <a:ext cx="0" cy="0"/>
          <a:chOff x="0" y="0"/>
          <a:chExt cx="0" cy="0"/>
        </a:xfrm>
      </p:grpSpPr>
      <p:sp>
        <p:nvSpPr>
          <p:cNvPr id="12" name="Zástupný symbol pro číslo snímku 11">
            <a:extLst>
              <a:ext uri="{FF2B5EF4-FFF2-40B4-BE49-F238E27FC236}">
                <a16:creationId xmlns:a16="http://schemas.microsoft.com/office/drawing/2014/main" id="{F9B05497-2F92-A2DB-5FEA-91F35D6479C7}"/>
              </a:ext>
            </a:extLst>
          </p:cNvPr>
          <p:cNvSpPr>
            <a:spLocks noGrp="1"/>
          </p:cNvSpPr>
          <p:nvPr>
            <p:ph type="sldNum" sz="quarter" idx="12"/>
          </p:nvPr>
        </p:nvSpPr>
        <p:spPr/>
        <p:txBody>
          <a:bodyPr/>
          <a:lstStyle/>
          <a:p>
            <a:pPr>
              <a:defRPr/>
            </a:pPr>
            <a:fld id="{21143408-25C6-45A4-A3A2-6CC8C9DCC26E}" type="slidenum">
              <a:rPr lang="cs-CZ"/>
              <a:pPr>
                <a:defRPr/>
              </a:pPr>
              <a:t>6</a:t>
            </a:fld>
            <a:endParaRPr lang="cs-CZ" dirty="0"/>
          </a:p>
        </p:txBody>
      </p:sp>
      <p:sp>
        <p:nvSpPr>
          <p:cNvPr id="19463" name="Obdélník 13">
            <a:extLst>
              <a:ext uri="{FF2B5EF4-FFF2-40B4-BE49-F238E27FC236}">
                <a16:creationId xmlns:a16="http://schemas.microsoft.com/office/drawing/2014/main" id="{AB2FBD5A-325E-0AB2-053A-D965E1EB320A}"/>
              </a:ext>
            </a:extLst>
          </p:cNvPr>
          <p:cNvSpPr>
            <a:spLocks noChangeArrowheads="1"/>
          </p:cNvSpPr>
          <p:nvPr/>
        </p:nvSpPr>
        <p:spPr bwMode="auto">
          <a:xfrm>
            <a:off x="323528" y="255301"/>
            <a:ext cx="8496944" cy="57554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ts val="0"/>
              </a:spcBef>
              <a:buNone/>
            </a:pPr>
            <a:r>
              <a:rPr lang="cs-CZ" sz="2000" b="1" dirty="0"/>
              <a:t>ČSN EN 60038/2012 – Jmenovitá napětí</a:t>
            </a:r>
          </a:p>
          <a:p>
            <a:pPr>
              <a:spcBef>
                <a:spcPts val="0"/>
              </a:spcBef>
              <a:buNone/>
            </a:pPr>
            <a:r>
              <a:rPr lang="cs-CZ" sz="2000" dirty="0"/>
              <a:t>- 230 V / 400 V</a:t>
            </a:r>
          </a:p>
          <a:p>
            <a:pPr>
              <a:spcBef>
                <a:spcPts val="0"/>
              </a:spcBef>
              <a:buNone/>
            </a:pPr>
            <a:r>
              <a:rPr lang="cs-CZ" sz="2000" dirty="0"/>
              <a:t>- malé napětí / nízké napětí / vysoké napětí</a:t>
            </a:r>
          </a:p>
          <a:p>
            <a:pPr>
              <a:buNone/>
            </a:pPr>
            <a:endParaRPr lang="cs-CZ" altLang="cs-CZ" sz="2000" b="1" dirty="0">
              <a:ea typeface="ＭＳ Ｐゴシック" pitchFamily="34" charset="-128"/>
            </a:endParaRPr>
          </a:p>
          <a:p>
            <a:pPr>
              <a:buNone/>
            </a:pPr>
            <a:r>
              <a:rPr lang="cs-CZ" altLang="cs-CZ" sz="2000" b="1" dirty="0">
                <a:ea typeface="ＭＳ Ｐゴシック" pitchFamily="34" charset="-128"/>
              </a:rPr>
              <a:t>ČSN 33 2000-4-41 ed. 3/2018 – Ochrana před úrazem elektrickým proudem</a:t>
            </a:r>
          </a:p>
          <a:p>
            <a:pPr eaLnBrk="1" hangingPunct="1">
              <a:spcBef>
                <a:spcPct val="0"/>
              </a:spcBef>
              <a:buNone/>
            </a:pPr>
            <a:r>
              <a:rPr lang="cs-CZ" altLang="cs-CZ" sz="2000" dirty="0">
                <a:ea typeface="ＭＳ Ｐゴシック" pitchFamily="34" charset="-128"/>
              </a:rPr>
              <a:t>Prostředky základní ochrany – základní izolace, ochranné přepážky a kryty (IP20), zábrany (osoby znalé a poučené), omezení napětí.</a:t>
            </a:r>
          </a:p>
          <a:p>
            <a:pPr eaLnBrk="1" hangingPunct="1">
              <a:spcBef>
                <a:spcPct val="0"/>
              </a:spcBef>
              <a:buNone/>
            </a:pPr>
            <a:r>
              <a:rPr lang="cs-CZ" altLang="cs-CZ" sz="2000" dirty="0">
                <a:ea typeface="ＭＳ Ｐゴシック" pitchFamily="34" charset="-128"/>
              </a:rPr>
              <a:t>Prostředky ochrany při poruše – přídavná izolace, ochranné pospojování, automatické odpojení od zdroje.</a:t>
            </a:r>
          </a:p>
          <a:p>
            <a:pPr eaLnBrk="1" hangingPunct="1">
              <a:spcBef>
                <a:spcPct val="0"/>
              </a:spcBef>
              <a:buNone/>
            </a:pPr>
            <a:endParaRPr lang="cs-CZ" altLang="cs-CZ" sz="2000" dirty="0">
              <a:ea typeface="ＭＳ Ｐゴシック" pitchFamily="34" charset="-128"/>
            </a:endParaRPr>
          </a:p>
          <a:p>
            <a:pPr eaLnBrk="1" hangingPunct="1">
              <a:spcBef>
                <a:spcPct val="0"/>
              </a:spcBef>
              <a:buFontTx/>
              <a:buNone/>
            </a:pPr>
            <a:r>
              <a:rPr lang="cs-CZ" altLang="cs-CZ" sz="2000" b="1" dirty="0">
                <a:ea typeface="ＭＳ Ｐゴシック" pitchFamily="34" charset="-128"/>
              </a:rPr>
              <a:t>ČSN EN 61140 ed. 3/2016 – Ochrana před úrazem elektrickým proudem v elektrických instalacích</a:t>
            </a:r>
          </a:p>
          <a:p>
            <a:pPr eaLnBrk="1" hangingPunct="1">
              <a:spcBef>
                <a:spcPct val="0"/>
              </a:spcBef>
              <a:buFontTx/>
              <a:buNone/>
            </a:pPr>
            <a:r>
              <a:rPr lang="cs-CZ" altLang="cs-CZ" sz="2000" dirty="0">
                <a:ea typeface="ＭＳ Ｐゴシック" pitchFamily="34" charset="-128"/>
              </a:rPr>
              <a:t>Nebezpečné živé části elektrických zařízení nesmí být přístupné. </a:t>
            </a:r>
          </a:p>
          <a:p>
            <a:pPr eaLnBrk="1" hangingPunct="1">
              <a:spcBef>
                <a:spcPct val="0"/>
              </a:spcBef>
              <a:buFontTx/>
              <a:buNone/>
            </a:pPr>
            <a:r>
              <a:rPr lang="cs-CZ" altLang="cs-CZ" sz="2000" dirty="0">
                <a:ea typeface="ＭＳ Ｐゴシック" pitchFamily="34" charset="-128"/>
              </a:rPr>
              <a:t>Třídy ochrany elektrických zařízení 0, </a:t>
            </a:r>
            <a:r>
              <a:rPr lang="cs-CZ" sz="2000" dirty="0">
                <a:latin typeface="Cambria" panose="02040503050406030204" pitchFamily="18" charset="0"/>
                <a:ea typeface="Cambria" panose="02040503050406030204" pitchFamily="18" charset="0"/>
                <a:cs typeface="Arial" panose="020B0604020202020204" pitchFamily="34" charset="0"/>
              </a:rPr>
              <a:t>I</a:t>
            </a:r>
            <a:r>
              <a:rPr lang="cs-CZ" sz="2000" dirty="0">
                <a:ea typeface="Cambria" panose="02040503050406030204" pitchFamily="18" charset="0"/>
                <a:cs typeface="Arial" panose="020B0604020202020204" pitchFamily="34" charset="0"/>
              </a:rPr>
              <a:t>, </a:t>
            </a:r>
            <a:r>
              <a:rPr lang="cs-CZ" sz="2000" dirty="0">
                <a:latin typeface="Cambria" panose="02040503050406030204" pitchFamily="18" charset="0"/>
                <a:ea typeface="Cambria" panose="02040503050406030204" pitchFamily="18" charset="0"/>
                <a:cs typeface="Arial" panose="020B0604020202020204" pitchFamily="34" charset="0"/>
              </a:rPr>
              <a:t>II</a:t>
            </a:r>
            <a:r>
              <a:rPr lang="cs-CZ" sz="2000" dirty="0">
                <a:ea typeface="MS Mincho" panose="02020609040205080304" pitchFamily="49" charset="-128"/>
                <a:cs typeface="Arial" panose="020B0604020202020204" pitchFamily="34" charset="0"/>
              </a:rPr>
              <a:t> a </a:t>
            </a:r>
            <a:r>
              <a:rPr lang="cs-CZ" sz="2000" dirty="0">
                <a:latin typeface="Cambria" panose="02040503050406030204" pitchFamily="18" charset="0"/>
                <a:ea typeface="Cambria" panose="02040503050406030204" pitchFamily="18" charset="0"/>
                <a:cs typeface="Arial" panose="020B0604020202020204" pitchFamily="34" charset="0"/>
              </a:rPr>
              <a:t>III</a:t>
            </a:r>
            <a:r>
              <a:rPr lang="cs-CZ" sz="2000" dirty="0">
                <a:ea typeface="Cambria" panose="02040503050406030204" pitchFamily="18" charset="0"/>
                <a:cs typeface="Arial" panose="020B0604020202020204" pitchFamily="34" charset="0"/>
              </a:rPr>
              <a:t>.</a:t>
            </a:r>
            <a:r>
              <a:rPr lang="cs-CZ" sz="2000" dirty="0">
                <a:ea typeface="MS Mincho" panose="02020609040205080304" pitchFamily="49" charset="-128"/>
                <a:cs typeface="Arial" panose="020B0604020202020204" pitchFamily="34" charset="0"/>
              </a:rPr>
              <a:t> </a:t>
            </a:r>
          </a:p>
          <a:p>
            <a:pPr eaLnBrk="1" hangingPunct="1">
              <a:spcBef>
                <a:spcPct val="0"/>
              </a:spcBef>
              <a:buFontTx/>
              <a:buNone/>
            </a:pPr>
            <a:r>
              <a:rPr lang="cs-CZ" sz="2000" dirty="0">
                <a:ea typeface="MS Mincho" panose="02020609040205080304" pitchFamily="49" charset="-128"/>
                <a:cs typeface="Arial" panose="020B0604020202020204" pitchFamily="34" charset="0"/>
              </a:rPr>
              <a:t>U nářadí tř. ochrany </a:t>
            </a:r>
            <a:r>
              <a:rPr lang="cs-CZ" sz="2000" dirty="0">
                <a:latin typeface="Cambria" panose="02040503050406030204" pitchFamily="18" charset="0"/>
                <a:ea typeface="Cambria" panose="02040503050406030204" pitchFamily="18" charset="0"/>
                <a:cs typeface="Arial" panose="020B0604020202020204" pitchFamily="34" charset="0"/>
              </a:rPr>
              <a:t>II</a:t>
            </a:r>
            <a:r>
              <a:rPr lang="cs-CZ" sz="2000" dirty="0">
                <a:ea typeface="MS Mincho" panose="02020609040205080304" pitchFamily="49" charset="-128"/>
                <a:cs typeface="Arial" panose="020B0604020202020204" pitchFamily="34" charset="0"/>
              </a:rPr>
              <a:t> a </a:t>
            </a:r>
            <a:r>
              <a:rPr lang="cs-CZ" sz="2000" dirty="0">
                <a:latin typeface="Cambria" panose="02040503050406030204" pitchFamily="18" charset="0"/>
                <a:ea typeface="Cambria" panose="02040503050406030204" pitchFamily="18" charset="0"/>
                <a:cs typeface="Arial" panose="020B0604020202020204" pitchFamily="34" charset="0"/>
              </a:rPr>
              <a:t>III</a:t>
            </a:r>
            <a:r>
              <a:rPr lang="cs-CZ" sz="2000" dirty="0">
                <a:ea typeface="MS Mincho" panose="02020609040205080304" pitchFamily="49" charset="-128"/>
                <a:cs typeface="Arial" panose="020B0604020202020204" pitchFamily="34" charset="0"/>
              </a:rPr>
              <a:t> musí být pohyblivý přívod neoddělitelně spojen s vidlicí. </a:t>
            </a:r>
          </a:p>
          <a:p>
            <a:pPr eaLnBrk="1" hangingPunct="1">
              <a:spcBef>
                <a:spcPct val="0"/>
              </a:spcBef>
              <a:buFontTx/>
              <a:buNone/>
            </a:pPr>
            <a:r>
              <a:rPr lang="cs-CZ" altLang="cs-CZ" sz="2000" dirty="0">
                <a:ea typeface="ＭＳ Ｐゴシック" pitchFamily="34" charset="-128"/>
              </a:rPr>
              <a:t>Izolace kabelů a kryty zařízení musí být v pořádku. Kontrolu provádí vizuálně obsluha před použitím zařízení. </a:t>
            </a:r>
          </a:p>
        </p:txBody>
      </p:sp>
      <p:pic>
        <p:nvPicPr>
          <p:cNvPr id="4" name="Obrázek 3">
            <a:extLst>
              <a:ext uri="{FF2B5EF4-FFF2-40B4-BE49-F238E27FC236}">
                <a16:creationId xmlns:a16="http://schemas.microsoft.com/office/drawing/2014/main" id="{1AEBB71E-5E01-1675-FC2B-DEFA26AFC385}"/>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33537" y="6271282"/>
            <a:ext cx="1546175" cy="331417"/>
          </a:xfrm>
          <a:prstGeom prst="rect">
            <a:avLst/>
          </a:prstGeom>
        </p:spPr>
      </p:pic>
    </p:spTree>
    <p:extLst>
      <p:ext uri="{BB962C8B-B14F-4D97-AF65-F5344CB8AC3E}">
        <p14:creationId xmlns:p14="http://schemas.microsoft.com/office/powerpoint/2010/main" val="17784889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84D151-5273-B815-8A9E-17EB01F9276A}"/>
            </a:ext>
          </a:extLst>
        </p:cNvPr>
        <p:cNvGrpSpPr/>
        <p:nvPr/>
      </p:nvGrpSpPr>
      <p:grpSpPr>
        <a:xfrm>
          <a:off x="0" y="0"/>
          <a:ext cx="0" cy="0"/>
          <a:chOff x="0" y="0"/>
          <a:chExt cx="0" cy="0"/>
        </a:xfrm>
      </p:grpSpPr>
      <p:sp>
        <p:nvSpPr>
          <p:cNvPr id="12" name="Zástupný symbol pro číslo snímku 11">
            <a:extLst>
              <a:ext uri="{FF2B5EF4-FFF2-40B4-BE49-F238E27FC236}">
                <a16:creationId xmlns:a16="http://schemas.microsoft.com/office/drawing/2014/main" id="{2BE0C38C-B058-B19F-ECF8-16E69E87B18F}"/>
              </a:ext>
            </a:extLst>
          </p:cNvPr>
          <p:cNvSpPr>
            <a:spLocks noGrp="1"/>
          </p:cNvSpPr>
          <p:nvPr>
            <p:ph type="sldNum" sz="quarter" idx="12"/>
          </p:nvPr>
        </p:nvSpPr>
        <p:spPr/>
        <p:txBody>
          <a:bodyPr/>
          <a:lstStyle/>
          <a:p>
            <a:pPr>
              <a:defRPr/>
            </a:pPr>
            <a:fld id="{21143408-25C6-45A4-A3A2-6CC8C9DCC26E}" type="slidenum">
              <a:rPr lang="cs-CZ"/>
              <a:pPr>
                <a:defRPr/>
              </a:pPr>
              <a:t>7</a:t>
            </a:fld>
            <a:endParaRPr lang="cs-CZ" dirty="0"/>
          </a:p>
        </p:txBody>
      </p:sp>
      <p:pic>
        <p:nvPicPr>
          <p:cNvPr id="4" name="Obrázek 3">
            <a:extLst>
              <a:ext uri="{FF2B5EF4-FFF2-40B4-BE49-F238E27FC236}">
                <a16:creationId xmlns:a16="http://schemas.microsoft.com/office/drawing/2014/main" id="{782EC77B-CA4E-CC3C-036B-DF8B5BBE23C0}"/>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33537" y="6271282"/>
            <a:ext cx="1546175" cy="331417"/>
          </a:xfrm>
          <a:prstGeom prst="rect">
            <a:avLst/>
          </a:prstGeom>
        </p:spPr>
      </p:pic>
      <p:sp>
        <p:nvSpPr>
          <p:cNvPr id="2" name="Obdélník 13">
            <a:extLst>
              <a:ext uri="{FF2B5EF4-FFF2-40B4-BE49-F238E27FC236}">
                <a16:creationId xmlns:a16="http://schemas.microsoft.com/office/drawing/2014/main" id="{A9332BB8-9F6B-4F35-8C6E-F113361772ED}"/>
              </a:ext>
            </a:extLst>
          </p:cNvPr>
          <p:cNvSpPr>
            <a:spLocks noChangeArrowheads="1"/>
          </p:cNvSpPr>
          <p:nvPr/>
        </p:nvSpPr>
        <p:spPr bwMode="auto">
          <a:xfrm>
            <a:off x="323528" y="255301"/>
            <a:ext cx="8281292" cy="59708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None/>
              <a:defRPr/>
            </a:pPr>
            <a:r>
              <a:rPr lang="cs-CZ" sz="2000" b="1" dirty="0"/>
              <a:t>ČSN EN 60529/1993 – Stupně krytí elektrických zařízení</a:t>
            </a:r>
          </a:p>
          <a:p>
            <a:pPr eaLnBrk="1" hangingPunct="1">
              <a:lnSpc>
                <a:spcPct val="150000"/>
              </a:lnSpc>
              <a:spcBef>
                <a:spcPct val="0"/>
              </a:spcBef>
              <a:buNone/>
              <a:defRPr/>
            </a:pPr>
            <a:r>
              <a:rPr lang="cs-CZ" altLang="cs-CZ" sz="2000" b="1" dirty="0">
                <a:ea typeface="ＭＳ Ｐゴシック" pitchFamily="34" charset="-128"/>
              </a:rPr>
              <a:t>První číslice			Druhá číslice</a:t>
            </a:r>
          </a:p>
          <a:p>
            <a:pPr eaLnBrk="1" hangingPunct="1">
              <a:spcBef>
                <a:spcPct val="0"/>
              </a:spcBef>
              <a:buFontTx/>
              <a:buNone/>
              <a:defRPr/>
            </a:pPr>
            <a:r>
              <a:rPr lang="cs-CZ" altLang="cs-CZ" sz="2000" dirty="0">
                <a:ea typeface="ＭＳ Ｐゴシック" pitchFamily="34" charset="-128"/>
              </a:rPr>
              <a:t>Ochrana před vniknutím 		Ochrana před vniknutím vody.</a:t>
            </a:r>
          </a:p>
          <a:p>
            <a:pPr eaLnBrk="1" hangingPunct="1">
              <a:spcBef>
                <a:spcPct val="0"/>
              </a:spcBef>
              <a:buFontTx/>
              <a:buNone/>
              <a:defRPr/>
            </a:pPr>
            <a:r>
              <a:rPr lang="cs-CZ" altLang="cs-CZ" sz="2000" dirty="0">
                <a:ea typeface="ＭＳ Ｐゴシック" pitchFamily="34" charset="-128"/>
              </a:rPr>
              <a:t>cizích pevných těles.</a:t>
            </a:r>
          </a:p>
          <a:p>
            <a:pPr eaLnBrk="1" hangingPunct="1">
              <a:spcBef>
                <a:spcPct val="0"/>
              </a:spcBef>
              <a:buNone/>
              <a:defRPr/>
            </a:pPr>
            <a:r>
              <a:rPr lang="cs-CZ" altLang="cs-CZ" sz="2000" b="1" dirty="0">
                <a:ea typeface="ＭＳ Ｐゴシック" pitchFamily="34" charset="-128"/>
              </a:rPr>
              <a:t>0</a:t>
            </a:r>
            <a:r>
              <a:rPr lang="cs-CZ" altLang="cs-CZ" sz="2000" dirty="0">
                <a:ea typeface="ＭＳ Ｐゴシック" pitchFamily="34" charset="-128"/>
              </a:rPr>
              <a:t> – bez ochrany			</a:t>
            </a:r>
            <a:r>
              <a:rPr lang="cs-CZ" altLang="cs-CZ" sz="2000" b="1" dirty="0">
                <a:ea typeface="ＭＳ Ｐゴシック" pitchFamily="34" charset="-128"/>
              </a:rPr>
              <a:t>0 – bez ochrany</a:t>
            </a:r>
          </a:p>
          <a:p>
            <a:pPr eaLnBrk="1" hangingPunct="1">
              <a:spcBef>
                <a:spcPct val="0"/>
              </a:spcBef>
              <a:buNone/>
              <a:defRPr/>
            </a:pPr>
            <a:r>
              <a:rPr lang="cs-CZ" altLang="cs-CZ" sz="2000" b="1" dirty="0">
                <a:ea typeface="ＭＳ Ｐゴシック" pitchFamily="34" charset="-128"/>
              </a:rPr>
              <a:t>1</a:t>
            </a:r>
            <a:r>
              <a:rPr lang="cs-CZ" altLang="cs-CZ" sz="2000" dirty="0">
                <a:ea typeface="ＭＳ Ｐゴシック" pitchFamily="34" charset="-128"/>
              </a:rPr>
              <a:t> – větší než 50 mm		</a:t>
            </a:r>
            <a:r>
              <a:rPr lang="cs-CZ" altLang="cs-CZ" sz="2000" b="1" dirty="0">
                <a:ea typeface="ＭＳ Ｐゴシック" pitchFamily="34" charset="-128"/>
              </a:rPr>
              <a:t>1</a:t>
            </a:r>
            <a:r>
              <a:rPr lang="cs-CZ" altLang="cs-CZ" sz="2000" dirty="0">
                <a:ea typeface="ＭＳ Ｐゴシック" pitchFamily="34" charset="-128"/>
              </a:rPr>
              <a:t> – kapky svisle</a:t>
            </a:r>
          </a:p>
          <a:p>
            <a:pPr eaLnBrk="1" hangingPunct="1">
              <a:spcBef>
                <a:spcPct val="0"/>
              </a:spcBef>
              <a:buNone/>
              <a:defRPr/>
            </a:pPr>
            <a:r>
              <a:rPr lang="cs-CZ" altLang="cs-CZ" sz="2000" b="1" dirty="0">
                <a:ea typeface="ＭＳ Ｐゴシック" pitchFamily="34" charset="-128"/>
              </a:rPr>
              <a:t>2 – větší než 12 mm</a:t>
            </a:r>
            <a:r>
              <a:rPr lang="cs-CZ" altLang="cs-CZ" sz="2000" dirty="0">
                <a:ea typeface="ＭＳ Ｐゴシック" pitchFamily="34" charset="-128"/>
              </a:rPr>
              <a:t>		</a:t>
            </a:r>
            <a:r>
              <a:rPr lang="cs-CZ" altLang="cs-CZ" sz="2000" b="1" dirty="0">
                <a:ea typeface="ＭＳ Ｐゴシック" pitchFamily="34" charset="-128"/>
              </a:rPr>
              <a:t>4</a:t>
            </a:r>
            <a:r>
              <a:rPr lang="cs-CZ" altLang="cs-CZ" sz="2000" dirty="0">
                <a:ea typeface="ＭＳ Ｐゴシック" pitchFamily="34" charset="-128"/>
              </a:rPr>
              <a:t> – stříkající voda v libovolném směru</a:t>
            </a:r>
          </a:p>
          <a:p>
            <a:pPr eaLnBrk="1" hangingPunct="1">
              <a:spcBef>
                <a:spcPct val="0"/>
              </a:spcBef>
              <a:buNone/>
              <a:defRPr/>
            </a:pPr>
            <a:r>
              <a:rPr lang="cs-CZ" altLang="cs-CZ" sz="2000" b="1" dirty="0">
                <a:ea typeface="ＭＳ Ｐゴシック" pitchFamily="34" charset="-128"/>
              </a:rPr>
              <a:t>3</a:t>
            </a:r>
            <a:r>
              <a:rPr lang="cs-CZ" altLang="cs-CZ" sz="2000" dirty="0">
                <a:ea typeface="ＭＳ Ｐゴシック" pitchFamily="34" charset="-128"/>
              </a:rPr>
              <a:t> – větší než 2,5 mm		</a:t>
            </a:r>
            <a:r>
              <a:rPr lang="cs-CZ" altLang="cs-CZ" sz="2000" b="1" dirty="0">
                <a:ea typeface="ＭＳ Ｐゴシック" pitchFamily="34" charset="-128"/>
              </a:rPr>
              <a:t>7</a:t>
            </a:r>
            <a:r>
              <a:rPr lang="cs-CZ" altLang="cs-CZ" sz="2000" dirty="0">
                <a:ea typeface="ＭＳ Ｐゴシック" pitchFamily="34" charset="-128"/>
              </a:rPr>
              <a:t> – ponoření do vody (čas, tlak)</a:t>
            </a:r>
          </a:p>
          <a:p>
            <a:pPr eaLnBrk="1" hangingPunct="1">
              <a:spcBef>
                <a:spcPct val="0"/>
              </a:spcBef>
              <a:buNone/>
              <a:defRPr/>
            </a:pPr>
            <a:r>
              <a:rPr lang="cs-CZ" altLang="cs-CZ" sz="2000" b="1" dirty="0">
                <a:ea typeface="ＭＳ Ｐゴシック" pitchFamily="34" charset="-128"/>
              </a:rPr>
              <a:t>4</a:t>
            </a:r>
            <a:r>
              <a:rPr lang="cs-CZ" altLang="cs-CZ" sz="2000" dirty="0">
                <a:ea typeface="ＭＳ Ｐゴシック" pitchFamily="34" charset="-128"/>
              </a:rPr>
              <a:t> – větší než 1 mm		</a:t>
            </a:r>
            <a:r>
              <a:rPr lang="cs-CZ" altLang="cs-CZ" sz="2000" b="1" dirty="0">
                <a:ea typeface="ＭＳ Ｐゴシック" pitchFamily="34" charset="-128"/>
              </a:rPr>
              <a:t>8</a:t>
            </a:r>
            <a:r>
              <a:rPr lang="cs-CZ" altLang="cs-CZ" sz="2000" dirty="0">
                <a:ea typeface="ＭＳ Ｐゴシック" pitchFamily="34" charset="-128"/>
              </a:rPr>
              <a:t> – trvalé ponoření do vody</a:t>
            </a:r>
          </a:p>
          <a:p>
            <a:pPr eaLnBrk="1" hangingPunct="1">
              <a:spcBef>
                <a:spcPct val="0"/>
              </a:spcBef>
              <a:buNone/>
              <a:defRPr/>
            </a:pPr>
            <a:r>
              <a:rPr lang="cs-CZ" altLang="cs-CZ" sz="2000" b="1" dirty="0">
                <a:ea typeface="ＭＳ Ｐゴシック" pitchFamily="34" charset="-128"/>
              </a:rPr>
              <a:t>5</a:t>
            </a:r>
            <a:r>
              <a:rPr lang="cs-CZ" altLang="cs-CZ" sz="2000" dirty="0">
                <a:ea typeface="ＭＳ Ｐゴシック" pitchFamily="34" charset="-128"/>
              </a:rPr>
              <a:t> – ochrana před prachem		</a:t>
            </a:r>
            <a:r>
              <a:rPr lang="cs-CZ" altLang="cs-CZ" sz="2000" b="1" dirty="0">
                <a:ea typeface="ＭＳ Ｐゴシック" pitchFamily="34" charset="-128"/>
              </a:rPr>
              <a:t>9</a:t>
            </a:r>
            <a:r>
              <a:rPr lang="cs-CZ" altLang="cs-CZ" sz="2000" dirty="0">
                <a:ea typeface="ＭＳ Ｐゴシック" pitchFamily="34" charset="-128"/>
              </a:rPr>
              <a:t> – horká voda tryskající pod tlakem</a:t>
            </a:r>
          </a:p>
          <a:p>
            <a:pPr eaLnBrk="1" hangingPunct="1">
              <a:spcBef>
                <a:spcPct val="0"/>
              </a:spcBef>
              <a:buNone/>
              <a:defRPr/>
            </a:pPr>
            <a:r>
              <a:rPr lang="cs-CZ" altLang="cs-CZ" sz="2000" b="1" dirty="0">
                <a:ea typeface="ＭＳ Ｐゴシック" pitchFamily="34" charset="-128"/>
              </a:rPr>
              <a:t>6</a:t>
            </a:r>
            <a:r>
              <a:rPr lang="cs-CZ" altLang="cs-CZ" sz="2000" dirty="0">
                <a:ea typeface="ＭＳ Ｐゴシック" pitchFamily="34" charset="-128"/>
              </a:rPr>
              <a:t> – úplná ochrana před prachem	</a:t>
            </a:r>
            <a:r>
              <a:rPr lang="cs-CZ" altLang="cs-CZ" sz="2000" b="1" dirty="0">
                <a:ea typeface="ＭＳ Ｐゴシック" pitchFamily="34" charset="-128"/>
              </a:rPr>
              <a:t>				</a:t>
            </a:r>
            <a:endParaRPr lang="cs-CZ" altLang="cs-CZ" sz="2000" dirty="0">
              <a:ea typeface="ＭＳ Ｐゴシック" pitchFamily="34" charset="-128"/>
            </a:endParaRPr>
          </a:p>
          <a:p>
            <a:pPr lvl="0" algn="just">
              <a:buSzPts val="1100"/>
              <a:buNone/>
              <a:tabLst>
                <a:tab pos="400050" algn="l"/>
              </a:tabLst>
            </a:pPr>
            <a:endParaRPr lang="cs-CZ" sz="2000" dirty="0">
              <a:ea typeface="MS Mincho" panose="02020609040205080304" pitchFamily="49" charset="-128"/>
              <a:cs typeface="Arial" panose="020B0604020202020204" pitchFamily="34" charset="0"/>
            </a:endParaRPr>
          </a:p>
          <a:p>
            <a:pPr lvl="0" algn="just">
              <a:buSzPts val="1100"/>
              <a:buNone/>
              <a:tabLst>
                <a:tab pos="400050" algn="l"/>
              </a:tabLst>
            </a:pPr>
            <a:r>
              <a:rPr lang="cs-CZ" sz="2000" dirty="0">
                <a:ea typeface="MS Mincho" panose="02020609040205080304" pitchFamily="49" charset="-128"/>
                <a:cs typeface="Arial" panose="020B0604020202020204" pitchFamily="34" charset="0"/>
              </a:rPr>
              <a:t>Elektrické zařízení je zpravidla v otevřeném  krytí  tzn. v takovém, aby mohlo být větráno, ale není chráněno před vodou, nesmí  být proto vystaveno dešti, nesmí se používat ve vlhku, mokru ani ve výbušném prostředí.</a:t>
            </a:r>
            <a:endParaRPr lang="cs-CZ" sz="2000" dirty="0">
              <a:ea typeface="MS Mincho" panose="02020609040205080304" pitchFamily="49" charset="-128"/>
              <a:cs typeface="Times New Roman" panose="02020603050405020304" pitchFamily="18" charset="0"/>
            </a:endParaRPr>
          </a:p>
          <a:p>
            <a:pPr lvl="0" algn="just">
              <a:buSzPts val="1100"/>
              <a:buNone/>
              <a:tabLst>
                <a:tab pos="400050" algn="l"/>
              </a:tabLst>
            </a:pPr>
            <a:r>
              <a:rPr lang="cs-CZ" sz="2000" dirty="0">
                <a:ea typeface="MS Mincho" panose="02020609040205080304" pitchFamily="49" charset="-128"/>
                <a:cs typeface="Arial" panose="020B0604020202020204" pitchFamily="34" charset="0"/>
              </a:rPr>
              <a:t>Elektrické zařízení se musí udržovat v čistotě, větrací otvory musí být čisté a průchodné, do motoru se nesmí dostat cizí tělíska. Rukojeti nářadí je nutno udržovat suché, čisté a chránit před olejem a mastnotou.</a:t>
            </a:r>
            <a:endParaRPr lang="cs-CZ" altLang="cs-CZ" sz="2000" dirty="0">
              <a:ea typeface="ＭＳ Ｐゴシック" pitchFamily="34" charset="-128"/>
            </a:endParaRPr>
          </a:p>
        </p:txBody>
      </p:sp>
    </p:spTree>
    <p:extLst>
      <p:ext uri="{BB962C8B-B14F-4D97-AF65-F5344CB8AC3E}">
        <p14:creationId xmlns:p14="http://schemas.microsoft.com/office/powerpoint/2010/main" val="32518163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245E83-2FA5-B0D2-C0AC-901BB5BFE73B}"/>
            </a:ext>
          </a:extLst>
        </p:cNvPr>
        <p:cNvGrpSpPr/>
        <p:nvPr/>
      </p:nvGrpSpPr>
      <p:grpSpPr>
        <a:xfrm>
          <a:off x="0" y="0"/>
          <a:ext cx="0" cy="0"/>
          <a:chOff x="0" y="0"/>
          <a:chExt cx="0" cy="0"/>
        </a:xfrm>
      </p:grpSpPr>
      <p:sp>
        <p:nvSpPr>
          <p:cNvPr id="12" name="Zástupný symbol pro číslo snímku 11">
            <a:extLst>
              <a:ext uri="{FF2B5EF4-FFF2-40B4-BE49-F238E27FC236}">
                <a16:creationId xmlns:a16="http://schemas.microsoft.com/office/drawing/2014/main" id="{B49DF6F0-FE87-7FAB-229B-9DBAD85E5476}"/>
              </a:ext>
            </a:extLst>
          </p:cNvPr>
          <p:cNvSpPr>
            <a:spLocks noGrp="1"/>
          </p:cNvSpPr>
          <p:nvPr>
            <p:ph type="sldNum" sz="quarter" idx="12"/>
          </p:nvPr>
        </p:nvSpPr>
        <p:spPr/>
        <p:txBody>
          <a:bodyPr/>
          <a:lstStyle/>
          <a:p>
            <a:pPr>
              <a:defRPr/>
            </a:pPr>
            <a:fld id="{21143408-25C6-45A4-A3A2-6CC8C9DCC26E}" type="slidenum">
              <a:rPr lang="cs-CZ"/>
              <a:pPr>
                <a:defRPr/>
              </a:pPr>
              <a:t>8</a:t>
            </a:fld>
            <a:endParaRPr lang="cs-CZ" dirty="0"/>
          </a:p>
        </p:txBody>
      </p:sp>
      <p:sp>
        <p:nvSpPr>
          <p:cNvPr id="19463" name="Obdélník 13">
            <a:extLst>
              <a:ext uri="{FF2B5EF4-FFF2-40B4-BE49-F238E27FC236}">
                <a16:creationId xmlns:a16="http://schemas.microsoft.com/office/drawing/2014/main" id="{528BE06C-0B11-C131-5C55-C715694B0FAE}"/>
              </a:ext>
            </a:extLst>
          </p:cNvPr>
          <p:cNvSpPr>
            <a:spLocks noChangeArrowheads="1"/>
          </p:cNvSpPr>
          <p:nvPr/>
        </p:nvSpPr>
        <p:spPr bwMode="auto">
          <a:xfrm>
            <a:off x="323528" y="255301"/>
            <a:ext cx="8496944" cy="60016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ts val="0"/>
              </a:spcBef>
              <a:buNone/>
            </a:pPr>
            <a:r>
              <a:rPr lang="cs-CZ" sz="2000" b="1" dirty="0"/>
              <a:t>ČSN EN 50110-1 ed. 3/2015 - </a:t>
            </a:r>
            <a:r>
              <a:rPr lang="cs-CZ" altLang="cs-CZ" sz="2000" b="1" dirty="0">
                <a:ea typeface="ＭＳ Ｐゴシック" pitchFamily="34" charset="-128"/>
              </a:rPr>
              <a:t>Obsluha a práce na elektrických zařízeních</a:t>
            </a:r>
          </a:p>
          <a:p>
            <a:pPr>
              <a:spcBef>
                <a:spcPts val="0"/>
              </a:spcBef>
              <a:buNone/>
            </a:pPr>
            <a:r>
              <a:rPr lang="cs-CZ" altLang="cs-CZ" sz="2000" dirty="0">
                <a:ea typeface="ＭＳ Ｐゴシック" pitchFamily="34" charset="-128"/>
              </a:rPr>
              <a:t>Osoba odpovědná za elektrické zařízení </a:t>
            </a:r>
          </a:p>
          <a:p>
            <a:pPr>
              <a:spcBef>
                <a:spcPts val="0"/>
              </a:spcBef>
              <a:buNone/>
            </a:pPr>
            <a:r>
              <a:rPr lang="cs-CZ" altLang="cs-CZ" sz="2000" dirty="0">
                <a:ea typeface="ＭＳ Ｐゴシック" pitchFamily="34" charset="-128"/>
              </a:rPr>
              <a:t>Osoba pověřená kontrolou elektrického zařízení během pracovní činnosti</a:t>
            </a:r>
          </a:p>
          <a:p>
            <a:pPr>
              <a:spcBef>
                <a:spcPts val="0"/>
              </a:spcBef>
              <a:buNone/>
            </a:pPr>
            <a:r>
              <a:rPr lang="cs-CZ" altLang="cs-CZ" sz="2000" dirty="0">
                <a:ea typeface="ＭＳ Ｐゴシック" pitchFamily="34" charset="-128"/>
              </a:rPr>
              <a:t>Dokumentace a záznamy</a:t>
            </a:r>
          </a:p>
          <a:p>
            <a:pPr>
              <a:spcBef>
                <a:spcPts val="0"/>
              </a:spcBef>
              <a:buNone/>
            </a:pPr>
            <a:r>
              <a:rPr lang="cs-CZ" altLang="cs-CZ" sz="2000" dirty="0">
                <a:ea typeface="ＭＳ Ｐゴシック" pitchFamily="34" charset="-128"/>
              </a:rPr>
              <a:t>Údržba a revize elektrických zařízení</a:t>
            </a:r>
          </a:p>
          <a:p>
            <a:pPr>
              <a:spcBef>
                <a:spcPts val="0"/>
              </a:spcBef>
              <a:buNone/>
            </a:pPr>
            <a:r>
              <a:rPr lang="cs-CZ" altLang="cs-CZ" sz="2000" dirty="0">
                <a:ea typeface="ＭＳ Ｐゴシック" pitchFamily="34" charset="-128"/>
              </a:rPr>
              <a:t>Příloha NA – práce podle pokynů, s dohledem, pod dozorem, prokazatelně</a:t>
            </a:r>
          </a:p>
          <a:p>
            <a:pPr>
              <a:spcBef>
                <a:spcPts val="0"/>
              </a:spcBef>
              <a:buNone/>
            </a:pPr>
            <a:r>
              <a:rPr lang="cs-CZ" sz="2000" dirty="0">
                <a:ea typeface="MS Mincho" panose="02020609040205080304" pitchFamily="49" charset="-128"/>
                <a:cs typeface="Arial" panose="020B0604020202020204" pitchFamily="34" charset="0"/>
              </a:rPr>
              <a:t>Obsluha musí věnovat práci s elektrickými spotřebiči pozornost. Je-li nesoustředěna nebo unavena nesmí s nářadím a spotřebiči pracovat.</a:t>
            </a:r>
          </a:p>
          <a:p>
            <a:pPr lvl="0" algn="just">
              <a:spcBef>
                <a:spcPts val="0"/>
              </a:spcBef>
              <a:buSzPts val="1100"/>
              <a:buNone/>
              <a:tabLst>
                <a:tab pos="400050" algn="l"/>
              </a:tabLst>
            </a:pPr>
            <a:r>
              <a:rPr lang="cs-CZ" sz="2000" dirty="0">
                <a:ea typeface="MS Mincho" panose="02020609040205080304" pitchFamily="49" charset="-128"/>
                <a:cs typeface="Arial" panose="020B0604020202020204" pitchFamily="34" charset="0"/>
              </a:rPr>
              <a:t>Při práci s elektrickým nářadím je potřeba se vyhnout dotyku uzemněných předmětů (např. topných těles, potrubí apod.). </a:t>
            </a:r>
          </a:p>
          <a:p>
            <a:pPr lvl="0" algn="just">
              <a:spcBef>
                <a:spcPts val="0"/>
              </a:spcBef>
              <a:buSzPts val="1100"/>
              <a:buNone/>
              <a:tabLst>
                <a:tab pos="400050" algn="l"/>
              </a:tabLst>
            </a:pPr>
            <a:r>
              <a:rPr lang="cs-CZ" sz="2000" dirty="0">
                <a:ea typeface="MS Mincho" panose="02020609040205080304" pitchFamily="49" charset="-128"/>
                <a:cs typeface="Arial" panose="020B0604020202020204" pitchFamily="34" charset="0"/>
              </a:rPr>
              <a:t>Ruční nářadí je někdy nebezpečné při jeho činnosti držet v rukavicích. </a:t>
            </a:r>
          </a:p>
          <a:p>
            <a:pPr lvl="0" algn="just">
              <a:spcBef>
                <a:spcPts val="0"/>
              </a:spcBef>
              <a:buSzPts val="1100"/>
              <a:buNone/>
              <a:tabLst>
                <a:tab pos="400050" algn="l"/>
              </a:tabLst>
            </a:pPr>
            <a:r>
              <a:rPr lang="cs-CZ" sz="2000" dirty="0">
                <a:ea typeface="MS Mincho" panose="02020609040205080304" pitchFamily="49" charset="-128"/>
                <a:cs typeface="Arial" panose="020B0604020202020204" pitchFamily="34" charset="0"/>
              </a:rPr>
              <a:t>Především při práci s rotujícími nástroji (vrtačky, brusky, kotoučové pily, univerzální kuchyňské stroje, šlehače apod.) vzniká nebezpečí zachycení části oděvu či jiných osobních předmětů (šperky, hodinky). Proto je třeba nosit pracovní oděv upnutý (zejména rukávy), z oděvu nesmí viset šály, opasky, šátky. Před zahájením práce je nutno odložit řetízky, přívěsky, velké prsteny, náramky apod. Má-li obsluha delší vlasy, musí k jejich ochraně používat čepici (síťku).</a:t>
            </a:r>
            <a:endParaRPr lang="cs-CZ" sz="2000" dirty="0">
              <a:ea typeface="MS Mincho" panose="02020609040205080304" pitchFamily="49" charset="-128"/>
              <a:cs typeface="Times New Roman" panose="02020603050405020304" pitchFamily="18" charset="0"/>
            </a:endParaRPr>
          </a:p>
          <a:p>
            <a:pPr>
              <a:spcBef>
                <a:spcPts val="0"/>
              </a:spcBef>
              <a:buNone/>
            </a:pPr>
            <a:endParaRPr lang="cs-CZ" sz="2000" dirty="0">
              <a:ea typeface="MS Mincho" panose="02020609040205080304" pitchFamily="49" charset="-128"/>
              <a:cs typeface="Times New Roman" panose="02020603050405020304" pitchFamily="18" charset="0"/>
            </a:endParaRPr>
          </a:p>
          <a:p>
            <a:pPr>
              <a:spcBef>
                <a:spcPts val="0"/>
              </a:spcBef>
              <a:buNone/>
            </a:pPr>
            <a:endParaRPr lang="cs-CZ" sz="2000" dirty="0"/>
          </a:p>
        </p:txBody>
      </p:sp>
      <p:pic>
        <p:nvPicPr>
          <p:cNvPr id="4" name="Obrázek 3">
            <a:extLst>
              <a:ext uri="{FF2B5EF4-FFF2-40B4-BE49-F238E27FC236}">
                <a16:creationId xmlns:a16="http://schemas.microsoft.com/office/drawing/2014/main" id="{6ED446C1-B7C4-F432-1E7B-F6D9EA696B67}"/>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33537" y="6271282"/>
            <a:ext cx="1546175" cy="331417"/>
          </a:xfrm>
          <a:prstGeom prst="rect">
            <a:avLst/>
          </a:prstGeom>
        </p:spPr>
      </p:pic>
    </p:spTree>
    <p:extLst>
      <p:ext uri="{BB962C8B-B14F-4D97-AF65-F5344CB8AC3E}">
        <p14:creationId xmlns:p14="http://schemas.microsoft.com/office/powerpoint/2010/main" val="39907181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F0DE3F8-A186-F230-DFE9-6BB96C124FF7}"/>
            </a:ext>
          </a:extLst>
        </p:cNvPr>
        <p:cNvGrpSpPr/>
        <p:nvPr/>
      </p:nvGrpSpPr>
      <p:grpSpPr>
        <a:xfrm>
          <a:off x="0" y="0"/>
          <a:ext cx="0" cy="0"/>
          <a:chOff x="0" y="0"/>
          <a:chExt cx="0" cy="0"/>
        </a:xfrm>
      </p:grpSpPr>
      <p:sp>
        <p:nvSpPr>
          <p:cNvPr id="12" name="Zástupný symbol pro číslo snímku 11">
            <a:extLst>
              <a:ext uri="{FF2B5EF4-FFF2-40B4-BE49-F238E27FC236}">
                <a16:creationId xmlns:a16="http://schemas.microsoft.com/office/drawing/2014/main" id="{9F6EB675-8875-059A-2455-B60F0A5BC7D9}"/>
              </a:ext>
            </a:extLst>
          </p:cNvPr>
          <p:cNvSpPr>
            <a:spLocks noGrp="1"/>
          </p:cNvSpPr>
          <p:nvPr>
            <p:ph type="sldNum" sz="quarter" idx="12"/>
          </p:nvPr>
        </p:nvSpPr>
        <p:spPr/>
        <p:txBody>
          <a:bodyPr/>
          <a:lstStyle/>
          <a:p>
            <a:pPr>
              <a:defRPr/>
            </a:pPr>
            <a:fld id="{21143408-25C6-45A4-A3A2-6CC8C9DCC26E}" type="slidenum">
              <a:rPr lang="cs-CZ"/>
              <a:pPr>
                <a:defRPr/>
              </a:pPr>
              <a:t>9</a:t>
            </a:fld>
            <a:endParaRPr lang="cs-CZ" dirty="0"/>
          </a:p>
        </p:txBody>
      </p:sp>
      <p:sp>
        <p:nvSpPr>
          <p:cNvPr id="19463" name="Obdélník 13">
            <a:extLst>
              <a:ext uri="{FF2B5EF4-FFF2-40B4-BE49-F238E27FC236}">
                <a16:creationId xmlns:a16="http://schemas.microsoft.com/office/drawing/2014/main" id="{1806EBDE-A446-1E5A-C45A-4EADA33A2A4A}"/>
              </a:ext>
            </a:extLst>
          </p:cNvPr>
          <p:cNvSpPr>
            <a:spLocks noChangeArrowheads="1"/>
          </p:cNvSpPr>
          <p:nvPr/>
        </p:nvSpPr>
        <p:spPr bwMode="auto">
          <a:xfrm>
            <a:off x="323528" y="255301"/>
            <a:ext cx="8496944" cy="64325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None/>
            </a:pPr>
            <a:r>
              <a:rPr lang="cs-CZ" sz="2000" b="1" dirty="0"/>
              <a:t>EP ESČ 00.01.12 – První pomoc při úrazu EP </a:t>
            </a:r>
          </a:p>
          <a:p>
            <a:pPr eaLnBrk="1" hangingPunct="1">
              <a:spcBef>
                <a:spcPct val="0"/>
              </a:spcBef>
              <a:buNone/>
            </a:pPr>
            <a:r>
              <a:rPr lang="cs-CZ" altLang="cs-CZ" sz="2000" dirty="0"/>
              <a:t>Zvládnutí první pomoci při úrazu elektrickou energií je podmínkou pro uznání odborné způsobilosti.</a:t>
            </a:r>
          </a:p>
          <a:p>
            <a:pPr>
              <a:buNone/>
            </a:pPr>
            <a:r>
              <a:rPr lang="cs-CZ" altLang="cs-CZ" sz="2000" b="1" dirty="0">
                <a:ea typeface="ＭＳ Ｐゴシック" pitchFamily="34" charset="-128"/>
              </a:rPr>
              <a:t>Postup záchranných prací</a:t>
            </a:r>
          </a:p>
          <a:p>
            <a:pPr>
              <a:buNone/>
            </a:pPr>
            <a:r>
              <a:rPr lang="cs-CZ" altLang="cs-CZ" sz="2000" dirty="0">
                <a:ea typeface="ＭＳ Ｐゴシック" pitchFamily="34" charset="-128"/>
              </a:rPr>
              <a:t>1. Vyproštění z dosahu proudu: vypnutí, odtažení, odsunutí, přerušení</a:t>
            </a:r>
          </a:p>
          <a:p>
            <a:pPr>
              <a:buNone/>
            </a:pPr>
            <a:r>
              <a:rPr lang="cs-CZ" altLang="cs-CZ" sz="2000" dirty="0">
                <a:ea typeface="ＭＳ Ｐゴシック" pitchFamily="34" charset="-128"/>
              </a:rPr>
              <a:t>2. Přivolání odborné zdravotnické pomoci. </a:t>
            </a:r>
          </a:p>
          <a:p>
            <a:pPr>
              <a:buNone/>
            </a:pPr>
            <a:r>
              <a:rPr lang="cs-CZ" altLang="cs-CZ" sz="2000" dirty="0">
                <a:ea typeface="ＭＳ Ｐゴシック" pitchFamily="34" charset="-128"/>
              </a:rPr>
              <a:t>a) Když je: ohroženo dýchání, bezvědomí, zástava srdce, pád z výšky, prudké zevní krvácení</a:t>
            </a:r>
          </a:p>
          <a:p>
            <a:pPr>
              <a:buNone/>
            </a:pPr>
            <a:r>
              <a:rPr lang="cs-CZ" altLang="cs-CZ" sz="2000" dirty="0">
                <a:ea typeface="ＭＳ Ｐゴシック" pitchFamily="34" charset="-128"/>
              </a:rPr>
              <a:t>b) Informace: úraz elektrickou energií, bezvědomí, dýchání, další poranění</a:t>
            </a:r>
          </a:p>
          <a:p>
            <a:pPr>
              <a:buNone/>
            </a:pPr>
            <a:r>
              <a:rPr lang="cs-CZ" altLang="cs-CZ" sz="2000" dirty="0">
                <a:ea typeface="ＭＳ Ｐゴシック" pitchFamily="34" charset="-128"/>
              </a:rPr>
              <a:t>c) Organizace při záchraně: práce s postiženým, volání 155, příjezd</a:t>
            </a:r>
          </a:p>
          <a:p>
            <a:pPr>
              <a:buFontTx/>
              <a:buNone/>
            </a:pPr>
            <a:r>
              <a:rPr lang="cs-CZ" altLang="cs-CZ" sz="2000" b="1" dirty="0"/>
              <a:t>Resuscitace</a:t>
            </a:r>
          </a:p>
          <a:p>
            <a:pPr>
              <a:buNone/>
            </a:pPr>
            <a:r>
              <a:rPr lang="cs-CZ" altLang="cs-CZ" sz="2000" dirty="0"/>
              <a:t>a) uložit na záda (rovná pevná podložka),</a:t>
            </a:r>
          </a:p>
          <a:p>
            <a:pPr>
              <a:buNone/>
            </a:pPr>
            <a:r>
              <a:rPr lang="cs-CZ" altLang="cs-CZ" sz="2000" dirty="0"/>
              <a:t>b) zahájit nepřímou srdeční masáž,</a:t>
            </a:r>
          </a:p>
          <a:p>
            <a:pPr>
              <a:buNone/>
            </a:pPr>
            <a:r>
              <a:rPr lang="cs-CZ" altLang="cs-CZ" sz="2000" dirty="0"/>
              <a:t>c) u dospělého člověka 5 – 6 cm hluboko,</a:t>
            </a:r>
          </a:p>
          <a:p>
            <a:pPr>
              <a:buNone/>
            </a:pPr>
            <a:r>
              <a:rPr lang="cs-CZ" altLang="cs-CZ" sz="2000" dirty="0"/>
              <a:t>d) rychlostí 100 stlačení za minutu, vydržet do příjezdu ZZS.</a:t>
            </a:r>
          </a:p>
          <a:p>
            <a:pPr>
              <a:buNone/>
            </a:pPr>
            <a:endParaRPr lang="cs-CZ" altLang="cs-CZ" sz="2000" dirty="0">
              <a:ea typeface="ＭＳ Ｐゴシック" pitchFamily="34" charset="-128"/>
            </a:endParaRPr>
          </a:p>
          <a:p>
            <a:pPr marL="457200" indent="-457200">
              <a:buAutoNum type="arabicPeriod"/>
            </a:pPr>
            <a:endParaRPr lang="cs-CZ" altLang="cs-CZ" sz="2000" dirty="0">
              <a:ea typeface="ＭＳ Ｐゴシック" pitchFamily="34" charset="-128"/>
            </a:endParaRPr>
          </a:p>
          <a:p>
            <a:pPr eaLnBrk="1" hangingPunct="1">
              <a:spcBef>
                <a:spcPct val="0"/>
              </a:spcBef>
              <a:buFont typeface="Arial" charset="0"/>
              <a:buNone/>
            </a:pPr>
            <a:endParaRPr lang="cs-CZ" altLang="cs-CZ" sz="2000" dirty="0"/>
          </a:p>
        </p:txBody>
      </p:sp>
      <p:pic>
        <p:nvPicPr>
          <p:cNvPr id="4" name="Obrázek 3">
            <a:extLst>
              <a:ext uri="{FF2B5EF4-FFF2-40B4-BE49-F238E27FC236}">
                <a16:creationId xmlns:a16="http://schemas.microsoft.com/office/drawing/2014/main" id="{AF4A5E87-0F54-9B08-7CCA-88C46D2A6B7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33537" y="6271282"/>
            <a:ext cx="1546175" cy="331417"/>
          </a:xfrm>
          <a:prstGeom prst="rect">
            <a:avLst/>
          </a:prstGeom>
        </p:spPr>
      </p:pic>
    </p:spTree>
    <p:extLst>
      <p:ext uri="{BB962C8B-B14F-4D97-AF65-F5344CB8AC3E}">
        <p14:creationId xmlns:p14="http://schemas.microsoft.com/office/powerpoint/2010/main" val="4017072651"/>
      </p:ext>
    </p:extLst>
  </p:cSld>
  <p:clrMapOvr>
    <a:masterClrMapping/>
  </p:clrMapOvr>
</p:sld>
</file>

<file path=ppt/theme/theme1.xml><?xml version="1.0" encoding="utf-8"?>
<a:theme xmlns:a="http://schemas.openxmlformats.org/drawingml/2006/main" name="Motiv systému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Motiv systému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kument" ma:contentTypeID="0x01010049A4A941E05A94499ED1FB363825C3A0" ma:contentTypeVersion="18" ma:contentTypeDescription="Vytvoří nový dokument" ma:contentTypeScope="" ma:versionID="c860ffbafc8a4b5e875974169103e0e1">
  <xsd:schema xmlns:xsd="http://www.w3.org/2001/XMLSchema" xmlns:xs="http://www.w3.org/2001/XMLSchema" xmlns:p="http://schemas.microsoft.com/office/2006/metadata/properties" xmlns:ns2="ebd188df-5e60-4a7b-a8f5-a8bdedf8e5df" xmlns:ns3="43e7d5d7-e326-49f3-871a-8990cd165043" targetNamespace="http://schemas.microsoft.com/office/2006/metadata/properties" ma:root="true" ma:fieldsID="582088ce79a1c3f9aa841f9326cc6ef0" ns2:_="" ns3:_="">
    <xsd:import namespace="ebd188df-5e60-4a7b-a8f5-a8bdedf8e5df"/>
    <xsd:import namespace="43e7d5d7-e326-49f3-871a-8990cd165043"/>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OCR" minOccurs="0"/>
                <xsd:element ref="ns2:MediaServiceGenerationTime" minOccurs="0"/>
                <xsd:element ref="ns2:MediaServiceEventHashCode" minOccurs="0"/>
                <xsd:element ref="ns2:MediaServiceLocation" minOccurs="0"/>
                <xsd:element ref="ns2:MediaServiceAutoKeyPoints" minOccurs="0"/>
                <xsd:element ref="ns2:MediaServiceKeyPoints" minOccurs="0"/>
                <xsd:element ref="ns3:SharedWithUsers" minOccurs="0"/>
                <xsd:element ref="ns3:SharedWithDetails"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bd188df-5e60-4a7b-a8f5-a8bdedf8e5d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Location" ma:index="15" nillable="true" ma:displayName="Location" ma:internalName="MediaServiceLocation"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MediaLengthInSeconds" ma:index="20" nillable="true" ma:displayName="MediaLengthInSeconds" ma:hidden="true"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Značky obrázků" ma:readOnly="false" ma:fieldId="{5cf76f15-5ced-4ddc-b409-7134ff3c332f}" ma:taxonomyMulti="true" ma:sspId="c2070793-3e44-4e6d-9661-b012b9184302"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43e7d5d7-e326-49f3-871a-8990cd165043" elementFormDefault="qualified">
    <xsd:import namespace="http://schemas.microsoft.com/office/2006/documentManagement/types"/>
    <xsd:import namespace="http://schemas.microsoft.com/office/infopath/2007/PartnerControls"/>
    <xsd:element name="SharedWithUsers" ma:index="18" nillable="true" ma:displayName="Sdílí se s"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dílené s podrobnostmi" ma:internalName="SharedWithDetails" ma:readOnly="true">
      <xsd:simpleType>
        <xsd:restriction base="dms:Note">
          <xsd:maxLength value="255"/>
        </xsd:restriction>
      </xsd:simpleType>
    </xsd:element>
    <xsd:element name="TaxCatchAll" ma:index="23" nillable="true" ma:displayName="Taxonomy Catch All Column" ma:hidden="true" ma:list="{3dcf2d92-1593-433e-994a-3f7ed1acb9a2}" ma:internalName="TaxCatchAll" ma:showField="CatchAllData" ma:web="43e7d5d7-e326-49f3-871a-8990cd165043">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 obsahu"/>
        <xsd:element ref="dc:title" minOccurs="0" maxOccurs="1" ma:index="4" ma:displayName="Nadpis"/>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TaxCatchAll xmlns="43e7d5d7-e326-49f3-871a-8990cd165043" xsi:nil="true"/>
    <lcf76f155ced4ddcb4097134ff3c332f xmlns="ebd188df-5e60-4a7b-a8f5-a8bdedf8e5df">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3EC1903B-6826-41CC-AEC1-B7BF42654BFA}">
  <ds:schemaRefs>
    <ds:schemaRef ds:uri="http://schemas.microsoft.com/sharepoint/v3/contenttype/forms"/>
  </ds:schemaRefs>
</ds:datastoreItem>
</file>

<file path=customXml/itemProps2.xml><?xml version="1.0" encoding="utf-8"?>
<ds:datastoreItem xmlns:ds="http://schemas.openxmlformats.org/officeDocument/2006/customXml" ds:itemID="{EB8AD117-BE2C-4C2E-B6B7-9BE65F41B75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bd188df-5e60-4a7b-a8f5-a8bdedf8e5df"/>
    <ds:schemaRef ds:uri="43e7d5d7-e326-49f3-871a-8990cd16504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977ACC52-8B96-443C-8CE3-4A65C5A40CF5}">
  <ds:schemaRefs>
    <ds:schemaRef ds:uri="http://schemas.microsoft.com/office/2006/metadata/properties"/>
    <ds:schemaRef ds:uri="http://schemas.microsoft.com/office/infopath/2007/PartnerControls"/>
    <ds:schemaRef ds:uri="43e7d5d7-e326-49f3-871a-8990cd165043"/>
    <ds:schemaRef ds:uri="ebd188df-5e60-4a7b-a8f5-a8bdedf8e5df"/>
  </ds:schemaRefs>
</ds:datastoreItem>
</file>

<file path=docProps/app.xml><?xml version="1.0" encoding="utf-8"?>
<Properties xmlns="http://schemas.openxmlformats.org/officeDocument/2006/extended-properties" xmlns:vt="http://schemas.openxmlformats.org/officeDocument/2006/docPropsVTypes">
  <Template/>
  <TotalTime>3977</TotalTime>
  <Words>2634</Words>
  <Application>Microsoft Office PowerPoint</Application>
  <PresentationFormat>Předvádění na obrazovce (4:3)</PresentationFormat>
  <Paragraphs>208</Paragraphs>
  <Slides>18</Slides>
  <Notes>17</Notes>
  <HiddenSlides>0</HiddenSlides>
  <MMClips>0</MMClips>
  <ScaleCrop>false</ScaleCrop>
  <HeadingPairs>
    <vt:vector size="6" baseType="variant">
      <vt:variant>
        <vt:lpstr>Použitá písma</vt:lpstr>
      </vt:variant>
      <vt:variant>
        <vt:i4>7</vt:i4>
      </vt:variant>
      <vt:variant>
        <vt:lpstr>Motiv</vt:lpstr>
      </vt:variant>
      <vt:variant>
        <vt:i4>1</vt:i4>
      </vt:variant>
      <vt:variant>
        <vt:lpstr>Nadpisy snímků</vt:lpstr>
      </vt:variant>
      <vt:variant>
        <vt:i4>18</vt:i4>
      </vt:variant>
    </vt:vector>
  </HeadingPairs>
  <TitlesOfParts>
    <vt:vector size="26" baseType="lpstr">
      <vt:lpstr>MS Mincho</vt:lpstr>
      <vt:lpstr>ＭＳ Ｐゴシック</vt:lpstr>
      <vt:lpstr>Arial</vt:lpstr>
      <vt:lpstr>Arial Black</vt:lpstr>
      <vt:lpstr>Calibri</vt:lpstr>
      <vt:lpstr>Cambria</vt:lpstr>
      <vt:lpstr>Times New Roman</vt:lpstr>
      <vt:lpstr>Motiv systému Office</vt:lpstr>
      <vt:lpstr>ELEKTRICKÁ ZAŘÍZENÍ</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Prezentace aplikace PowerPoint</dc:title>
  <dc:creator>Miroslav Polák</dc:creator>
  <cp:lastModifiedBy>Markéta Seidlová</cp:lastModifiedBy>
  <cp:revision>210</cp:revision>
  <dcterms:created xsi:type="dcterms:W3CDTF">2014-01-29T10:48:06Z</dcterms:created>
  <dcterms:modified xsi:type="dcterms:W3CDTF">2026-01-29T13:25:41Z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0x01010049A4A941E05A94499ED1FB363825C3A0</vt:lpwstr>
  </property>
  <property fmtid="{D5CDD505-2E9C-101B-9397-08002B2CF9AE}" pid="3" name="MediaServiceImageTags">
    <vt:lpwstr/>
  </property>
</Properties>
</file>